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6343C-454D-37CC-4D73-837765B76E4F}" v="1862" dt="2021-01-08T09:29:15.339"/>
    <p1510:client id="{26C4B098-C03B-E8D2-5E79-2A11D0E11032}" v="300" dt="2021-01-08T09:52:35.588"/>
    <p1510:client id="{30B6C1E2-26BB-75C8-EBE7-6CF3C6FE385C}" v="2777" dt="2021-01-06T15:39:09.759"/>
    <p1510:client id="{5195C9FF-01EE-9170-75C8-3D1D999989AC}" v="160" dt="2021-01-14T09:21:26.557"/>
    <p1510:client id="{6C025B19-BA39-7EE0-5AA7-54197C0BEE07}" v="1835" dt="2021-01-06T13:00:22.302"/>
    <p1510:client id="{7F5032AA-FDFB-4C1E-8D57-6A99ECC381A8}" v="1264" dt="2021-01-05T14:34:19.233"/>
    <p1510:client id="{EF3F8963-CBEF-B660-F286-8F0BB227FA4F}" v="4342" dt="2021-01-06T19:14:43.246"/>
    <p1510:client id="{FD731A4E-D7F1-C90E-D023-06373D03FDF3}" v="1393" dt="2021-01-13T14:53:21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zary Bartoń" userId="S::c.barton@sp3lubar.onmicrosoft.com::dc16e2bb-d0d6-4979-a1da-ba1f397de495" providerId="AD" clId="Web-{1376343C-454D-37CC-4D73-837765B76E4F}"/>
    <pc:docChg chg="addSld modSld">
      <pc:chgData name="Cezary Bartoń" userId="S::c.barton@sp3lubar.onmicrosoft.com::dc16e2bb-d0d6-4979-a1da-ba1f397de495" providerId="AD" clId="Web-{1376343C-454D-37CC-4D73-837765B76E4F}" dt="2021-01-08T09:29:15.339" v="1857"/>
      <pc:docMkLst>
        <pc:docMk/>
      </pc:docMkLst>
      <pc:sldChg chg="addSp delSp modSp">
        <pc:chgData name="Cezary Bartoń" userId="S::c.barton@sp3lubar.onmicrosoft.com::dc16e2bb-d0d6-4979-a1da-ba1f397de495" providerId="AD" clId="Web-{1376343C-454D-37CC-4D73-837765B76E4F}" dt="2021-01-08T09:29:15.339" v="1857"/>
        <pc:sldMkLst>
          <pc:docMk/>
          <pc:sldMk cId="1586137431" sldId="268"/>
        </pc:sldMkLst>
        <pc:spChg chg="add del">
          <ac:chgData name="Cezary Bartoń" userId="S::c.barton@sp3lubar.onmicrosoft.com::dc16e2bb-d0d6-4979-a1da-ba1f397de495" providerId="AD" clId="Web-{1376343C-454D-37CC-4D73-837765B76E4F}" dt="2021-01-08T09:26:50.600" v="693"/>
          <ac:spMkLst>
            <pc:docMk/>
            <pc:sldMk cId="1586137431" sldId="268"/>
            <ac:spMk id="7" creationId="{A854C736-258E-48E9-B225-825437DD768D}"/>
          </ac:spMkLst>
        </pc:spChg>
        <pc:spChg chg="add del mod">
          <ac:chgData name="Cezary Bartoń" userId="S::c.barton@sp3lubar.onmicrosoft.com::dc16e2bb-d0d6-4979-a1da-ba1f397de495" providerId="AD" clId="Web-{1376343C-454D-37CC-4D73-837765B76E4F}" dt="2021-01-08T09:29:15.339" v="1857"/>
          <ac:spMkLst>
            <pc:docMk/>
            <pc:sldMk cId="1586137431" sldId="268"/>
            <ac:spMk id="8" creationId="{24A78400-BE77-49B2-972B-DE40337B1E9B}"/>
          </ac:spMkLst>
        </pc:spChg>
        <pc:picChg chg="mod">
          <ac:chgData name="Cezary Bartoń" userId="S::c.barton@sp3lubar.onmicrosoft.com::dc16e2bb-d0d6-4979-a1da-ba1f397de495" providerId="AD" clId="Web-{1376343C-454D-37CC-4D73-837765B76E4F}" dt="2021-01-08T09:26:48.882" v="692" actId="1076"/>
          <ac:picMkLst>
            <pc:docMk/>
            <pc:sldMk cId="1586137431" sldId="268"/>
            <ac:picMk id="3" creationId="{584E68A8-6757-4CFE-B7BA-DA585003DAF3}"/>
          </ac:picMkLst>
        </pc:picChg>
      </pc:sldChg>
      <pc:sldChg chg="addSp delSp modSp new mod setBg modClrScheme setClrOvrMap chgLayout">
        <pc:chgData name="Cezary Bartoń" userId="S::c.barton@sp3lubar.onmicrosoft.com::dc16e2bb-d0d6-4979-a1da-ba1f397de495" providerId="AD" clId="Web-{1376343C-454D-37CC-4D73-837765B76E4F}" dt="2021-01-08T09:27:37.617" v="1851"/>
        <pc:sldMkLst>
          <pc:docMk/>
          <pc:sldMk cId="1906243974" sldId="270"/>
        </pc:sldMkLst>
        <pc:spChg chg="mod ord">
          <ac:chgData name="Cezary Bartoń" userId="S::c.barton@sp3lubar.onmicrosoft.com::dc16e2bb-d0d6-4979-a1da-ba1f397de495" providerId="AD" clId="Web-{1376343C-454D-37CC-4D73-837765B76E4F}" dt="2021-01-08T09:27:37.617" v="1851"/>
          <ac:spMkLst>
            <pc:docMk/>
            <pc:sldMk cId="1906243974" sldId="270"/>
            <ac:spMk id="2" creationId="{D6CD882B-3D8B-4330-8F85-8A831CA024FC}"/>
          </ac:spMkLst>
        </pc:spChg>
        <pc:spChg chg="mod ord">
          <ac:chgData name="Cezary Bartoń" userId="S::c.barton@sp3lubar.onmicrosoft.com::dc16e2bb-d0d6-4979-a1da-ba1f397de495" providerId="AD" clId="Web-{1376343C-454D-37CC-4D73-837765B76E4F}" dt="2021-01-08T09:27:37.617" v="1851"/>
          <ac:spMkLst>
            <pc:docMk/>
            <pc:sldMk cId="1906243974" sldId="270"/>
            <ac:spMk id="3" creationId="{9B6E62CD-B882-4722-99C9-FFD20FBD4C59}"/>
          </ac:spMkLst>
        </pc:spChg>
        <pc:spChg chg="del mod">
          <ac:chgData name="Cezary Bartoń" userId="S::c.barton@sp3lubar.onmicrosoft.com::dc16e2bb-d0d6-4979-a1da-ba1f397de495" providerId="AD" clId="Web-{1376343C-454D-37CC-4D73-837765B76E4F}" dt="2021-01-08T09:19:47.011" v="73"/>
          <ac:spMkLst>
            <pc:docMk/>
            <pc:sldMk cId="1906243974" sldId="270"/>
            <ac:spMk id="4" creationId="{52011272-0475-4144-9355-879E26556644}"/>
          </ac:spMkLst>
        </pc:spChg>
        <pc:spChg chg="add">
          <ac:chgData name="Cezary Bartoń" userId="S::c.barton@sp3lubar.onmicrosoft.com::dc16e2bb-d0d6-4979-a1da-ba1f397de495" providerId="AD" clId="Web-{1376343C-454D-37CC-4D73-837765B76E4F}" dt="2021-01-08T09:27:37.617" v="1851"/>
          <ac:spMkLst>
            <pc:docMk/>
            <pc:sldMk cId="1906243974" sldId="270"/>
            <ac:spMk id="5" creationId="{C7FA33FF-088D-4F16-95A2-2C64D353DEA8}"/>
          </ac:spMkLst>
        </pc:spChg>
        <pc:spChg chg="add">
          <ac:chgData name="Cezary Bartoń" userId="S::c.barton@sp3lubar.onmicrosoft.com::dc16e2bb-d0d6-4979-a1da-ba1f397de495" providerId="AD" clId="Web-{1376343C-454D-37CC-4D73-837765B76E4F}" dt="2021-01-08T09:27:37.617" v="1851"/>
          <ac:spMkLst>
            <pc:docMk/>
            <pc:sldMk cId="1906243974" sldId="270"/>
            <ac:spMk id="6" creationId="{A376EFB1-01CF-419F-ABF1-2AF02BBFCBD1}"/>
          </ac:spMkLst>
        </pc:spChg>
        <pc:spChg chg="add">
          <ac:chgData name="Cezary Bartoń" userId="S::c.barton@sp3lubar.onmicrosoft.com::dc16e2bb-d0d6-4979-a1da-ba1f397de495" providerId="AD" clId="Web-{1376343C-454D-37CC-4D73-837765B76E4F}" dt="2021-01-08T09:27:37.617" v="1851"/>
          <ac:spMkLst>
            <pc:docMk/>
            <pc:sldMk cId="1906243974" sldId="270"/>
            <ac:spMk id="7" creationId="{FF9DEA15-78BD-4750-AA18-B9F28A6D5AB8}"/>
          </ac:spMkLst>
        </pc:spChg>
        <pc:spChg chg="add del">
          <ac:chgData name="Cezary Bartoń" userId="S::c.barton@sp3lubar.onmicrosoft.com::dc16e2bb-d0d6-4979-a1da-ba1f397de495" providerId="AD" clId="Web-{1376343C-454D-37CC-4D73-837765B76E4F}" dt="2021-01-08T09:26:52.413" v="694"/>
          <ac:spMkLst>
            <pc:docMk/>
            <pc:sldMk cId="1906243974" sldId="270"/>
            <ac:spMk id="8" creationId="{C7FA33FF-088D-4F16-95A2-2C64D353DEA8}"/>
          </ac:spMkLst>
        </pc:spChg>
        <pc:spChg chg="add del">
          <ac:chgData name="Cezary Bartoń" userId="S::c.barton@sp3lubar.onmicrosoft.com::dc16e2bb-d0d6-4979-a1da-ba1f397de495" providerId="AD" clId="Web-{1376343C-454D-37CC-4D73-837765B76E4F}" dt="2021-01-08T09:26:52.413" v="694"/>
          <ac:spMkLst>
            <pc:docMk/>
            <pc:sldMk cId="1906243974" sldId="270"/>
            <ac:spMk id="10" creationId="{A376EFB1-01CF-419F-ABF1-2AF02BBFCBD1}"/>
          </ac:spMkLst>
        </pc:spChg>
        <pc:spChg chg="add del">
          <ac:chgData name="Cezary Bartoń" userId="S::c.barton@sp3lubar.onmicrosoft.com::dc16e2bb-d0d6-4979-a1da-ba1f397de495" providerId="AD" clId="Web-{1376343C-454D-37CC-4D73-837765B76E4F}" dt="2021-01-08T09:26:52.413" v="694"/>
          <ac:spMkLst>
            <pc:docMk/>
            <pc:sldMk cId="1906243974" sldId="270"/>
            <ac:spMk id="12" creationId="{FF9DEA15-78BD-4750-AA18-B9F28A6D5AB8}"/>
          </ac:spMkLst>
        </pc:spChg>
      </pc:sldChg>
    </pc:docChg>
  </pc:docChgLst>
  <pc:docChgLst>
    <pc:chgData name="Cezary Bartoń" userId="S::c.barton@sp3lubar.onmicrosoft.com::dc16e2bb-d0d6-4979-a1da-ba1f397de495" providerId="AD" clId="Web-{5195C9FF-01EE-9170-75C8-3D1D999989AC}"/>
    <pc:docChg chg="modSld">
      <pc:chgData name="Cezary Bartoń" userId="S::c.barton@sp3lubar.onmicrosoft.com::dc16e2bb-d0d6-4979-a1da-ba1f397de495" providerId="AD" clId="Web-{5195C9FF-01EE-9170-75C8-3D1D999989AC}" dt="2021-01-14T09:21:25.651" v="78" actId="20577"/>
      <pc:docMkLst>
        <pc:docMk/>
      </pc:docMkLst>
      <pc:sldChg chg="modSp">
        <pc:chgData name="Cezary Bartoń" userId="S::c.barton@sp3lubar.onmicrosoft.com::dc16e2bb-d0d6-4979-a1da-ba1f397de495" providerId="AD" clId="Web-{5195C9FF-01EE-9170-75C8-3D1D999989AC}" dt="2021-01-14T09:17:39.161" v="21" actId="20577"/>
        <pc:sldMkLst>
          <pc:docMk/>
          <pc:sldMk cId="1283981841" sldId="257"/>
        </pc:sldMkLst>
        <pc:spChg chg="mod">
          <ac:chgData name="Cezary Bartoń" userId="S::c.barton@sp3lubar.onmicrosoft.com::dc16e2bb-d0d6-4979-a1da-ba1f397de495" providerId="AD" clId="Web-{5195C9FF-01EE-9170-75C8-3D1D999989AC}" dt="2021-01-14T09:17:39.161" v="21" actId="20577"/>
          <ac:spMkLst>
            <pc:docMk/>
            <pc:sldMk cId="1283981841" sldId="257"/>
            <ac:spMk id="3" creationId="{CD0B54B0-B523-4D1B-A156-AE14DC2506F2}"/>
          </ac:spMkLst>
        </pc:spChg>
      </pc:sldChg>
      <pc:sldChg chg="modSp">
        <pc:chgData name="Cezary Bartoń" userId="S::c.barton@sp3lubar.onmicrosoft.com::dc16e2bb-d0d6-4979-a1da-ba1f397de495" providerId="AD" clId="Web-{5195C9FF-01EE-9170-75C8-3D1D999989AC}" dt="2021-01-14T09:13:12.983" v="6" actId="20577"/>
        <pc:sldMkLst>
          <pc:docMk/>
          <pc:sldMk cId="519602052" sldId="259"/>
        </pc:sldMkLst>
        <pc:spChg chg="mod">
          <ac:chgData name="Cezary Bartoń" userId="S::c.barton@sp3lubar.onmicrosoft.com::dc16e2bb-d0d6-4979-a1da-ba1f397de495" providerId="AD" clId="Web-{5195C9FF-01EE-9170-75C8-3D1D999989AC}" dt="2021-01-14T09:13:12.983" v="6" actId="20577"/>
          <ac:spMkLst>
            <pc:docMk/>
            <pc:sldMk cId="519602052" sldId="259"/>
            <ac:spMk id="3" creationId="{8F034589-CF42-4BAB-915D-6004916E4A99}"/>
          </ac:spMkLst>
        </pc:spChg>
      </pc:sldChg>
      <pc:sldChg chg="modSp">
        <pc:chgData name="Cezary Bartoń" userId="S::c.barton@sp3lubar.onmicrosoft.com::dc16e2bb-d0d6-4979-a1da-ba1f397de495" providerId="AD" clId="Web-{5195C9FF-01EE-9170-75C8-3D1D999989AC}" dt="2021-01-14T09:14:51.048" v="8" actId="20577"/>
        <pc:sldMkLst>
          <pc:docMk/>
          <pc:sldMk cId="3547900128" sldId="263"/>
        </pc:sldMkLst>
        <pc:spChg chg="mod">
          <ac:chgData name="Cezary Bartoń" userId="S::c.barton@sp3lubar.onmicrosoft.com::dc16e2bb-d0d6-4979-a1da-ba1f397de495" providerId="AD" clId="Web-{5195C9FF-01EE-9170-75C8-3D1D999989AC}" dt="2021-01-14T09:14:51.048" v="8" actId="20577"/>
          <ac:spMkLst>
            <pc:docMk/>
            <pc:sldMk cId="3547900128" sldId="263"/>
            <ac:spMk id="3" creationId="{31BB6426-1F95-4046-9069-5DE31A917699}"/>
          </ac:spMkLst>
        </pc:spChg>
      </pc:sldChg>
      <pc:sldChg chg="modSp">
        <pc:chgData name="Cezary Bartoń" userId="S::c.barton@sp3lubar.onmicrosoft.com::dc16e2bb-d0d6-4979-a1da-ba1f397de495" providerId="AD" clId="Web-{5195C9FF-01EE-9170-75C8-3D1D999989AC}" dt="2021-01-14T09:15:11.705" v="14" actId="20577"/>
        <pc:sldMkLst>
          <pc:docMk/>
          <pc:sldMk cId="3669470895" sldId="264"/>
        </pc:sldMkLst>
        <pc:spChg chg="mod">
          <ac:chgData name="Cezary Bartoń" userId="S::c.barton@sp3lubar.onmicrosoft.com::dc16e2bb-d0d6-4979-a1da-ba1f397de495" providerId="AD" clId="Web-{5195C9FF-01EE-9170-75C8-3D1D999989AC}" dt="2021-01-14T09:15:11.705" v="14" actId="20577"/>
          <ac:spMkLst>
            <pc:docMk/>
            <pc:sldMk cId="3669470895" sldId="264"/>
            <ac:spMk id="2" creationId="{CDF92F68-D8AB-455A-A6AD-30491F9FEF20}"/>
          </ac:spMkLst>
        </pc:spChg>
      </pc:sldChg>
      <pc:sldChg chg="modSp">
        <pc:chgData name="Cezary Bartoń" userId="S::c.barton@sp3lubar.onmicrosoft.com::dc16e2bb-d0d6-4979-a1da-ba1f397de495" providerId="AD" clId="Web-{5195C9FF-01EE-9170-75C8-3D1D999989AC}" dt="2021-01-14T09:21:25.651" v="78" actId="20577"/>
        <pc:sldMkLst>
          <pc:docMk/>
          <pc:sldMk cId="1906243974" sldId="270"/>
        </pc:sldMkLst>
        <pc:spChg chg="mod">
          <ac:chgData name="Cezary Bartoń" userId="S::c.barton@sp3lubar.onmicrosoft.com::dc16e2bb-d0d6-4979-a1da-ba1f397de495" providerId="AD" clId="Web-{5195C9FF-01EE-9170-75C8-3D1D999989AC}" dt="2021-01-14T09:21:25.651" v="78" actId="20577"/>
          <ac:spMkLst>
            <pc:docMk/>
            <pc:sldMk cId="1906243974" sldId="270"/>
            <ac:spMk id="3" creationId="{9B6E62CD-B882-4722-99C9-FFD20FBD4C59}"/>
          </ac:spMkLst>
        </pc:spChg>
      </pc:sldChg>
    </pc:docChg>
  </pc:docChgLst>
  <pc:docChgLst>
    <pc:chgData name="Cezary Bartoń" userId="S::c.barton@sp3lubar.onmicrosoft.com::dc16e2bb-d0d6-4979-a1da-ba1f397de495" providerId="AD" clId="Web-{30B6C1E2-26BB-75C8-EBE7-6CF3C6FE385C}"/>
    <pc:docChg chg="addSld modSld">
      <pc:chgData name="Cezary Bartoń" userId="S::c.barton@sp3lubar.onmicrosoft.com::dc16e2bb-d0d6-4979-a1da-ba1f397de495" providerId="AD" clId="Web-{30B6C1E2-26BB-75C8-EBE7-6CF3C6FE385C}" dt="2021-01-06T15:39:09.759" v="2779" actId="20577"/>
      <pc:docMkLst>
        <pc:docMk/>
      </pc:docMkLst>
      <pc:sldChg chg="modSp">
        <pc:chgData name="Cezary Bartoń" userId="S::c.barton@sp3lubar.onmicrosoft.com::dc16e2bb-d0d6-4979-a1da-ba1f397de495" providerId="AD" clId="Web-{30B6C1E2-26BB-75C8-EBE7-6CF3C6FE385C}" dt="2021-01-06T14:11:05.974" v="35" actId="20577"/>
        <pc:sldMkLst>
          <pc:docMk/>
          <pc:sldMk cId="1404277448" sldId="258"/>
        </pc:sldMkLst>
        <pc:spChg chg="mod">
          <ac:chgData name="Cezary Bartoń" userId="S::c.barton@sp3lubar.onmicrosoft.com::dc16e2bb-d0d6-4979-a1da-ba1f397de495" providerId="AD" clId="Web-{30B6C1E2-26BB-75C8-EBE7-6CF3C6FE385C}" dt="2021-01-06T13:05:07.460" v="26" actId="20577"/>
          <ac:spMkLst>
            <pc:docMk/>
            <pc:sldMk cId="1404277448" sldId="258"/>
            <ac:spMk id="2" creationId="{BF17AED1-272F-470C-8FD1-0C28775C268E}"/>
          </ac:spMkLst>
        </pc:spChg>
        <pc:spChg chg="mod">
          <ac:chgData name="Cezary Bartoń" userId="S::c.barton@sp3lubar.onmicrosoft.com::dc16e2bb-d0d6-4979-a1da-ba1f397de495" providerId="AD" clId="Web-{30B6C1E2-26BB-75C8-EBE7-6CF3C6FE385C}" dt="2021-01-06T14:11:05.974" v="35" actId="20577"/>
          <ac:spMkLst>
            <pc:docMk/>
            <pc:sldMk cId="1404277448" sldId="258"/>
            <ac:spMk id="3" creationId="{4F1647F5-8FCA-448F-BC40-7F13FA5DF246}"/>
          </ac:spMkLst>
        </pc:spChg>
      </pc:sldChg>
      <pc:sldChg chg="addSp delSp modSp mod setBg modClrScheme setClrOvrMap chgLayout">
        <pc:chgData name="Cezary Bartoń" userId="S::c.barton@sp3lubar.onmicrosoft.com::dc16e2bb-d0d6-4979-a1da-ba1f397de495" providerId="AD" clId="Web-{30B6C1E2-26BB-75C8-EBE7-6CF3C6FE385C}" dt="2021-01-06T14:24:01.698" v="791"/>
        <pc:sldMkLst>
          <pc:docMk/>
          <pc:sldMk cId="519602052" sldId="259"/>
        </pc:sldMkLst>
        <pc:spChg chg="add mo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2" creationId="{3EA3E400-5276-41F4-9CDD-677759830C7C}"/>
          </ac:spMkLst>
        </pc:spChg>
        <pc:spChg chg="add mo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3" creationId="{8F034589-CF42-4BAB-915D-6004916E4A99}"/>
          </ac:spMkLst>
        </pc:spChg>
        <pc:spChg chg="add del mod">
          <ac:chgData name="Cezary Bartoń" userId="S::c.barton@sp3lubar.onmicrosoft.com::dc16e2bb-d0d6-4979-a1da-ba1f397de495" providerId="AD" clId="Web-{30B6C1E2-26BB-75C8-EBE7-6CF3C6FE385C}" dt="2021-01-06T14:19:21.425" v="710"/>
          <ac:spMkLst>
            <pc:docMk/>
            <pc:sldMk cId="519602052" sldId="259"/>
            <ac:spMk id="4" creationId="{AF255675-6E6E-4907-BE7B-3530460ADB27}"/>
          </ac:spMkLst>
        </pc:spChg>
        <pc:spChg chg="add mod or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6" creationId="{3531029C-BCF2-48C5-9BB5-09D6FBB234B3}"/>
          </ac:spMkLst>
        </pc:spChg>
        <pc:spChg chg="add mo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8" creationId="{E860F7FB-1E19-478C-8D89-9D5EE5DD64BE}"/>
          </ac:spMkLst>
        </pc:spChg>
        <pc:spChg chg="ad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13" creationId="{8F23F8A3-8FD7-4779-8323-FDC26BE99889}"/>
          </ac:spMkLst>
        </pc:spChg>
        <pc:spChg chg="add">
          <ac:chgData name="Cezary Bartoń" userId="S::c.barton@sp3lubar.onmicrosoft.com::dc16e2bb-d0d6-4979-a1da-ba1f397de495" providerId="AD" clId="Web-{30B6C1E2-26BB-75C8-EBE7-6CF3C6FE385C}" dt="2021-01-06T14:24:01.698" v="791"/>
          <ac:spMkLst>
            <pc:docMk/>
            <pc:sldMk cId="519602052" sldId="259"/>
            <ac:spMk id="15" creationId="{F605C4CC-A25C-416F-8333-7CB7DC97D870}"/>
          </ac:spMkLst>
        </pc:spChg>
        <pc:picChg chg="add mod ord">
          <ac:chgData name="Cezary Bartoń" userId="S::c.barton@sp3lubar.onmicrosoft.com::dc16e2bb-d0d6-4979-a1da-ba1f397de495" providerId="AD" clId="Web-{30B6C1E2-26BB-75C8-EBE7-6CF3C6FE385C}" dt="2021-01-06T14:24:01.698" v="791"/>
          <ac:picMkLst>
            <pc:docMk/>
            <pc:sldMk cId="519602052" sldId="259"/>
            <ac:picMk id="5" creationId="{FE700032-5E4D-402F-A81F-82C3B6FEE6DA}"/>
          </ac:picMkLst>
        </pc:picChg>
      </pc:sldChg>
      <pc:sldChg chg="addSp delSp modSp new mod setBg">
        <pc:chgData name="Cezary Bartoń" userId="S::c.barton@sp3lubar.onmicrosoft.com::dc16e2bb-d0d6-4979-a1da-ba1f397de495" providerId="AD" clId="Web-{30B6C1E2-26BB-75C8-EBE7-6CF3C6FE385C}" dt="2021-01-06T14:56:29.752" v="1848"/>
        <pc:sldMkLst>
          <pc:docMk/>
          <pc:sldMk cId="3863750275" sldId="260"/>
        </pc:sldMkLst>
        <pc:spChg chg="mod">
          <ac:chgData name="Cezary Bartoń" userId="S::c.barton@sp3lubar.onmicrosoft.com::dc16e2bb-d0d6-4979-a1da-ba1f397de495" providerId="AD" clId="Web-{30B6C1E2-26BB-75C8-EBE7-6CF3C6FE385C}" dt="2021-01-06T14:56:29.752" v="1848"/>
          <ac:spMkLst>
            <pc:docMk/>
            <pc:sldMk cId="3863750275" sldId="260"/>
            <ac:spMk id="2" creationId="{2DB90A18-A475-45A3-B03D-BBCF01E66228}"/>
          </ac:spMkLst>
        </pc:spChg>
        <pc:spChg chg="del">
          <ac:chgData name="Cezary Bartoń" userId="S::c.barton@sp3lubar.onmicrosoft.com::dc16e2bb-d0d6-4979-a1da-ba1f397de495" providerId="AD" clId="Web-{30B6C1E2-26BB-75C8-EBE7-6CF3C6FE385C}" dt="2021-01-06T14:54:37.889" v="1845"/>
          <ac:spMkLst>
            <pc:docMk/>
            <pc:sldMk cId="3863750275" sldId="260"/>
            <ac:spMk id="3" creationId="{6F07C6C1-697C-4CEB-97B7-98DF5E54A653}"/>
          </ac:spMkLst>
        </pc:spChg>
        <pc:spChg chg="mod">
          <ac:chgData name="Cezary Bartoń" userId="S::c.barton@sp3lubar.onmicrosoft.com::dc16e2bb-d0d6-4979-a1da-ba1f397de495" providerId="AD" clId="Web-{30B6C1E2-26BB-75C8-EBE7-6CF3C6FE385C}" dt="2021-01-06T14:56:29.752" v="1848"/>
          <ac:spMkLst>
            <pc:docMk/>
            <pc:sldMk cId="3863750275" sldId="260"/>
            <ac:spMk id="4" creationId="{EF0BE6A6-B114-4AF0-8C1A-E771FBBA282B}"/>
          </ac:spMkLst>
        </pc:spChg>
        <pc:picChg chg="add mod ord modCrop">
          <ac:chgData name="Cezary Bartoń" userId="S::c.barton@sp3lubar.onmicrosoft.com::dc16e2bb-d0d6-4979-a1da-ba1f397de495" providerId="AD" clId="Web-{30B6C1E2-26BB-75C8-EBE7-6CF3C6FE385C}" dt="2021-01-06T14:56:29.752" v="1848"/>
          <ac:picMkLst>
            <pc:docMk/>
            <pc:sldMk cId="3863750275" sldId="260"/>
            <ac:picMk id="5" creationId="{8148D3E7-D6E4-4615-8887-F5411015D547}"/>
          </ac:picMkLst>
        </pc:picChg>
        <pc:cxnChg chg="add">
          <ac:chgData name="Cezary Bartoń" userId="S::c.barton@sp3lubar.onmicrosoft.com::dc16e2bb-d0d6-4979-a1da-ba1f397de495" providerId="AD" clId="Web-{30B6C1E2-26BB-75C8-EBE7-6CF3C6FE385C}" dt="2021-01-06T14:56:29.752" v="1848"/>
          <ac:cxnSpMkLst>
            <pc:docMk/>
            <pc:sldMk cId="3863750275" sldId="260"/>
            <ac:cxnSpMk id="10" creationId="{A7F400EE-A8A5-48AF-B4D6-291B52C6F0B0}"/>
          </ac:cxnSpMkLst>
        </pc:cxnChg>
      </pc:sldChg>
      <pc:sldChg chg="addSp delSp modSp new mod setBg">
        <pc:chgData name="Cezary Bartoń" userId="S::c.barton@sp3lubar.onmicrosoft.com::dc16e2bb-d0d6-4979-a1da-ba1f397de495" providerId="AD" clId="Web-{30B6C1E2-26BB-75C8-EBE7-6CF3C6FE385C}" dt="2021-01-06T15:03:53.358" v="1903"/>
        <pc:sldMkLst>
          <pc:docMk/>
          <pc:sldMk cId="3542295474" sldId="261"/>
        </pc:sldMkLst>
        <pc:spChg chg="mod">
          <ac:chgData name="Cezary Bartoń" userId="S::c.barton@sp3lubar.onmicrosoft.com::dc16e2bb-d0d6-4979-a1da-ba1f397de495" providerId="AD" clId="Web-{30B6C1E2-26BB-75C8-EBE7-6CF3C6FE385C}" dt="2021-01-06T15:03:53.358" v="1903"/>
          <ac:spMkLst>
            <pc:docMk/>
            <pc:sldMk cId="3542295474" sldId="261"/>
            <ac:spMk id="2" creationId="{C3B0AF30-83A4-4613-B41E-5C46100BBA9D}"/>
          </ac:spMkLst>
        </pc:spChg>
        <pc:spChg chg="del mod">
          <ac:chgData name="Cezary Bartoń" userId="S::c.barton@sp3lubar.onmicrosoft.com::dc16e2bb-d0d6-4979-a1da-ba1f397de495" providerId="AD" clId="Web-{30B6C1E2-26BB-75C8-EBE7-6CF3C6FE385C}" dt="2021-01-06T15:03:15.872" v="1900"/>
          <ac:spMkLst>
            <pc:docMk/>
            <pc:sldMk cId="3542295474" sldId="261"/>
            <ac:spMk id="3" creationId="{E12F23FD-D8BA-4283-A279-1FE06B458434}"/>
          </ac:spMkLst>
        </pc:spChg>
        <pc:spChg chg="add">
          <ac:chgData name="Cezary Bartoń" userId="S::c.barton@sp3lubar.onmicrosoft.com::dc16e2bb-d0d6-4979-a1da-ba1f397de495" providerId="AD" clId="Web-{30B6C1E2-26BB-75C8-EBE7-6CF3C6FE385C}" dt="2021-01-06T15:03:53.358" v="1903"/>
          <ac:spMkLst>
            <pc:docMk/>
            <pc:sldMk cId="3542295474" sldId="261"/>
            <ac:spMk id="9" creationId="{C3896A03-3945-419A-B66B-4EE266EDD152}"/>
          </ac:spMkLst>
        </pc:spChg>
        <pc:spChg chg="add">
          <ac:chgData name="Cezary Bartoń" userId="S::c.barton@sp3lubar.onmicrosoft.com::dc16e2bb-d0d6-4979-a1da-ba1f397de495" providerId="AD" clId="Web-{30B6C1E2-26BB-75C8-EBE7-6CF3C6FE385C}" dt="2021-01-06T15:03:53.358" v="1903"/>
          <ac:spMkLst>
            <pc:docMk/>
            <pc:sldMk cId="3542295474" sldId="261"/>
            <ac:spMk id="11" creationId="{B34F5AD2-EDBD-4BBD-A55C-EAFFD0C7097A}"/>
          </ac:spMkLst>
        </pc:spChg>
        <pc:picChg chg="add mod ord">
          <ac:chgData name="Cezary Bartoń" userId="S::c.barton@sp3lubar.onmicrosoft.com::dc16e2bb-d0d6-4979-a1da-ba1f397de495" providerId="AD" clId="Web-{30B6C1E2-26BB-75C8-EBE7-6CF3C6FE385C}" dt="2021-01-06T15:03:53.358" v="1903"/>
          <ac:picMkLst>
            <pc:docMk/>
            <pc:sldMk cId="3542295474" sldId="261"/>
            <ac:picMk id="4" creationId="{B7DD8404-4AFC-4C2B-9A89-ADAA57A77640}"/>
          </ac:picMkLst>
        </pc:picChg>
      </pc:sldChg>
      <pc:sldChg chg="addSp delSp modSp new mod setBg setClrOvrMap">
        <pc:chgData name="Cezary Bartoń" userId="S::c.barton@sp3lubar.onmicrosoft.com::dc16e2bb-d0d6-4979-a1da-ba1f397de495" providerId="AD" clId="Web-{30B6C1E2-26BB-75C8-EBE7-6CF3C6FE385C}" dt="2021-01-06T15:29:06.618" v="2383" actId="20577"/>
        <pc:sldMkLst>
          <pc:docMk/>
          <pc:sldMk cId="2289552259" sldId="262"/>
        </pc:sldMkLst>
        <pc:spChg chg="mod">
          <ac:chgData name="Cezary Bartoń" userId="S::c.barton@sp3lubar.onmicrosoft.com::dc16e2bb-d0d6-4979-a1da-ba1f397de495" providerId="AD" clId="Web-{30B6C1E2-26BB-75C8-EBE7-6CF3C6FE385C}" dt="2021-01-06T15:29:06.618" v="2383" actId="20577"/>
          <ac:spMkLst>
            <pc:docMk/>
            <pc:sldMk cId="2289552259" sldId="262"/>
            <ac:spMk id="2" creationId="{53C771CC-7938-4DEF-A539-9629E167D09F}"/>
          </ac:spMkLst>
        </pc:spChg>
        <pc:spChg chg="del">
          <ac:chgData name="Cezary Bartoń" userId="S::c.barton@sp3lubar.onmicrosoft.com::dc16e2bb-d0d6-4979-a1da-ba1f397de495" providerId="AD" clId="Web-{30B6C1E2-26BB-75C8-EBE7-6CF3C6FE385C}" dt="2021-01-06T15:27:54.600" v="2370"/>
          <ac:spMkLst>
            <pc:docMk/>
            <pc:sldMk cId="2289552259" sldId="262"/>
            <ac:spMk id="3" creationId="{F4E85B4E-85AA-4277-BBD4-37297C19D53A}"/>
          </ac:spMkLst>
        </pc:spChg>
        <pc:spChg chg="mod">
          <ac:chgData name="Cezary Bartoń" userId="S::c.barton@sp3lubar.onmicrosoft.com::dc16e2bb-d0d6-4979-a1da-ba1f397de495" providerId="AD" clId="Web-{30B6C1E2-26BB-75C8-EBE7-6CF3C6FE385C}" dt="2021-01-06T15:28:49.133" v="2377" actId="20577"/>
          <ac:spMkLst>
            <pc:docMk/>
            <pc:sldMk cId="2289552259" sldId="262"/>
            <ac:spMk id="4" creationId="{49977123-BCAA-4C34-9636-C308F55DCEE6}"/>
          </ac:spMkLst>
        </pc:spChg>
        <pc:spChg chg="add mod">
          <ac:chgData name="Cezary Bartoń" userId="S::c.barton@sp3lubar.onmicrosoft.com::dc16e2bb-d0d6-4979-a1da-ba1f397de495" providerId="AD" clId="Web-{30B6C1E2-26BB-75C8-EBE7-6CF3C6FE385C}" dt="2021-01-06T15:28:20.976" v="2374"/>
          <ac:spMkLst>
            <pc:docMk/>
            <pc:sldMk cId="2289552259" sldId="262"/>
            <ac:spMk id="6" creationId="{8DAEDDA2-620B-4DBC-8E5D-BF7972986D37}"/>
          </ac:spMkLst>
        </pc:spChg>
        <pc:spChg chg="add">
          <ac:chgData name="Cezary Bartoń" userId="S::c.barton@sp3lubar.onmicrosoft.com::dc16e2bb-d0d6-4979-a1da-ba1f397de495" providerId="AD" clId="Web-{30B6C1E2-26BB-75C8-EBE7-6CF3C6FE385C}" dt="2021-01-06T15:28:20.976" v="2374"/>
          <ac:spMkLst>
            <pc:docMk/>
            <pc:sldMk cId="2289552259" sldId="262"/>
            <ac:spMk id="11" creationId="{CF62D2A7-8207-488C-9F46-316BA81A16C8}"/>
          </ac:spMkLst>
        </pc:spChg>
        <pc:picChg chg="add mod ord modCrop">
          <ac:chgData name="Cezary Bartoń" userId="S::c.barton@sp3lubar.onmicrosoft.com::dc16e2bb-d0d6-4979-a1da-ba1f397de495" providerId="AD" clId="Web-{30B6C1E2-26BB-75C8-EBE7-6CF3C6FE385C}" dt="2021-01-06T15:28:20.976" v="2374"/>
          <ac:picMkLst>
            <pc:docMk/>
            <pc:sldMk cId="2289552259" sldId="262"/>
            <ac:picMk id="5" creationId="{7F195EED-BF7D-4348-89F2-C6AFDA822062}"/>
          </ac:picMkLst>
        </pc:picChg>
      </pc:sldChg>
      <pc:sldChg chg="modSp new">
        <pc:chgData name="Cezary Bartoń" userId="S::c.barton@sp3lubar.onmicrosoft.com::dc16e2bb-d0d6-4979-a1da-ba1f397de495" providerId="AD" clId="Web-{30B6C1E2-26BB-75C8-EBE7-6CF3C6FE385C}" dt="2021-01-06T15:39:09.759" v="2778" actId="20577"/>
        <pc:sldMkLst>
          <pc:docMk/>
          <pc:sldMk cId="3547900128" sldId="263"/>
        </pc:sldMkLst>
        <pc:spChg chg="mod">
          <ac:chgData name="Cezary Bartoń" userId="S::c.barton@sp3lubar.onmicrosoft.com::dc16e2bb-d0d6-4979-a1da-ba1f397de495" providerId="AD" clId="Web-{30B6C1E2-26BB-75C8-EBE7-6CF3C6FE385C}" dt="2021-01-06T15:32:04.857" v="2414" actId="20577"/>
          <ac:spMkLst>
            <pc:docMk/>
            <pc:sldMk cId="3547900128" sldId="263"/>
            <ac:spMk id="2" creationId="{6EE17FFE-4E83-4BFB-B1BF-B7D39219E24D}"/>
          </ac:spMkLst>
        </pc:spChg>
        <pc:spChg chg="mod">
          <ac:chgData name="Cezary Bartoń" userId="S::c.barton@sp3lubar.onmicrosoft.com::dc16e2bb-d0d6-4979-a1da-ba1f397de495" providerId="AD" clId="Web-{30B6C1E2-26BB-75C8-EBE7-6CF3C6FE385C}" dt="2021-01-06T15:39:09.759" v="2778" actId="20577"/>
          <ac:spMkLst>
            <pc:docMk/>
            <pc:sldMk cId="3547900128" sldId="263"/>
            <ac:spMk id="3" creationId="{31BB6426-1F95-4046-9069-5DE31A917699}"/>
          </ac:spMkLst>
        </pc:spChg>
      </pc:sldChg>
    </pc:docChg>
  </pc:docChgLst>
  <pc:docChgLst>
    <pc:chgData name="Cezary Bartoń" userId="S::c.barton@sp3lubar.onmicrosoft.com::dc16e2bb-d0d6-4979-a1da-ba1f397de495" providerId="AD" clId="Web-{26C4B098-C03B-E8D2-5E79-2A11D0E11032}"/>
    <pc:docChg chg="addSld delSld modSld">
      <pc:chgData name="Cezary Bartoń" userId="S::c.barton@sp3lubar.onmicrosoft.com::dc16e2bb-d0d6-4979-a1da-ba1f397de495" providerId="AD" clId="Web-{26C4B098-C03B-E8D2-5E79-2A11D0E11032}" dt="2021-01-08T09:52:53.291" v="298"/>
      <pc:docMkLst>
        <pc:docMk/>
      </pc:docMkLst>
      <pc:sldChg chg="modSp new del mod modClrScheme chgLayout">
        <pc:chgData name="Cezary Bartoń" userId="S::c.barton@sp3lubar.onmicrosoft.com::dc16e2bb-d0d6-4979-a1da-ba1f397de495" providerId="AD" clId="Web-{26C4B098-C03B-E8D2-5E79-2A11D0E11032}" dt="2021-01-08T09:45:45.972" v="41"/>
        <pc:sldMkLst>
          <pc:docMk/>
          <pc:sldMk cId="1161607246" sldId="271"/>
        </pc:sldMkLst>
        <pc:spChg chg="mod ord">
          <ac:chgData name="Cezary Bartoń" userId="S::c.barton@sp3lubar.onmicrosoft.com::dc16e2bb-d0d6-4979-a1da-ba1f397de495" providerId="AD" clId="Web-{26C4B098-C03B-E8D2-5E79-2A11D0E11032}" dt="2021-01-08T09:45:20.941" v="37"/>
          <ac:spMkLst>
            <pc:docMk/>
            <pc:sldMk cId="1161607246" sldId="271"/>
            <ac:spMk id="2" creationId="{AA639597-7072-4C4A-B989-5F360B9C7605}"/>
          </ac:spMkLst>
        </pc:spChg>
        <pc:spChg chg="mod ord">
          <ac:chgData name="Cezary Bartoń" userId="S::c.barton@sp3lubar.onmicrosoft.com::dc16e2bb-d0d6-4979-a1da-ba1f397de495" providerId="AD" clId="Web-{26C4B098-C03B-E8D2-5E79-2A11D0E11032}" dt="2021-01-08T09:45:20.941" v="37"/>
          <ac:spMkLst>
            <pc:docMk/>
            <pc:sldMk cId="1161607246" sldId="271"/>
            <ac:spMk id="3" creationId="{7F1446EB-14F3-4CF6-AE07-E1C93BD77ABF}"/>
          </ac:spMkLst>
        </pc:spChg>
        <pc:spChg chg="mod ord">
          <ac:chgData name="Cezary Bartoń" userId="S::c.barton@sp3lubar.onmicrosoft.com::dc16e2bb-d0d6-4979-a1da-ba1f397de495" providerId="AD" clId="Web-{26C4B098-C03B-E8D2-5E79-2A11D0E11032}" dt="2021-01-08T09:45:30.988" v="39" actId="20577"/>
          <ac:spMkLst>
            <pc:docMk/>
            <pc:sldMk cId="1161607246" sldId="271"/>
            <ac:spMk id="4" creationId="{16074EB7-5A3C-424B-B7EF-31B34EF567E0}"/>
          </ac:spMkLst>
        </pc:spChg>
      </pc:sldChg>
      <pc:sldChg chg="new del">
        <pc:chgData name="Cezary Bartoń" userId="S::c.barton@sp3lubar.onmicrosoft.com::dc16e2bb-d0d6-4979-a1da-ba1f397de495" providerId="AD" clId="Web-{26C4B098-C03B-E8D2-5E79-2A11D0E11032}" dt="2021-01-08T09:39:14.263" v="1"/>
        <pc:sldMkLst>
          <pc:docMk/>
          <pc:sldMk cId="1397715424" sldId="271"/>
        </pc:sldMkLst>
      </pc:sldChg>
      <pc:sldChg chg="addSp delSp modSp new mod setBg modClrScheme setClrOvrMap chgLayout">
        <pc:chgData name="Cezary Bartoń" userId="S::c.barton@sp3lubar.onmicrosoft.com::dc16e2bb-d0d6-4979-a1da-ba1f397de495" providerId="AD" clId="Web-{26C4B098-C03B-E8D2-5E79-2A11D0E11032}" dt="2021-01-08T09:52:53.291" v="298"/>
        <pc:sldMkLst>
          <pc:docMk/>
          <pc:sldMk cId="2799705646" sldId="271"/>
        </pc:sldMkLst>
        <pc:spChg chg="mod ord">
          <ac:chgData name="Cezary Bartoń" userId="S::c.barton@sp3lubar.onmicrosoft.com::dc16e2bb-d0d6-4979-a1da-ba1f397de495" providerId="AD" clId="Web-{26C4B098-C03B-E8D2-5E79-2A11D0E11032}" dt="2021-01-08T09:52:53.291" v="298"/>
          <ac:spMkLst>
            <pc:docMk/>
            <pc:sldMk cId="2799705646" sldId="271"/>
            <ac:spMk id="2" creationId="{7F4FA725-9FCC-4930-88B4-37C36484EF10}"/>
          </ac:spMkLst>
        </pc:spChg>
        <pc:spChg chg="mod ord">
          <ac:chgData name="Cezary Bartoń" userId="S::c.barton@sp3lubar.onmicrosoft.com::dc16e2bb-d0d6-4979-a1da-ba1f397de495" providerId="AD" clId="Web-{26C4B098-C03B-E8D2-5E79-2A11D0E11032}" dt="2021-01-08T09:52:53.276" v="297"/>
          <ac:spMkLst>
            <pc:docMk/>
            <pc:sldMk cId="2799705646" sldId="271"/>
            <ac:spMk id="3" creationId="{FF5044CC-B4CD-4204-900C-1A0E59351050}"/>
          </ac:spMkLst>
        </pc:spChg>
        <pc:spChg chg="add mod ord">
          <ac:chgData name="Cezary Bartoń" userId="S::c.barton@sp3lubar.onmicrosoft.com::dc16e2bb-d0d6-4979-a1da-ba1f397de495" providerId="AD" clId="Web-{26C4B098-C03B-E8D2-5E79-2A11D0E11032}" dt="2021-01-08T09:52:53.276" v="297"/>
          <ac:spMkLst>
            <pc:docMk/>
            <pc:sldMk cId="2799705646" sldId="271"/>
            <ac:spMk id="4" creationId="{42FEC012-958B-4BC4-82BF-7EDA7A10D7E8}"/>
          </ac:spMkLst>
        </pc:spChg>
        <pc:spChg chg="add del">
          <ac:chgData name="Cezary Bartoń" userId="S::c.barton@sp3lubar.onmicrosoft.com::dc16e2bb-d0d6-4979-a1da-ba1f397de495" providerId="AD" clId="Web-{26C4B098-C03B-E8D2-5E79-2A11D0E11032}" dt="2021-01-08T09:52:53.291" v="298"/>
          <ac:spMkLst>
            <pc:docMk/>
            <pc:sldMk cId="2799705646" sldId="271"/>
            <ac:spMk id="9" creationId="{4C608BEB-860E-4094-8511-78603564A75E}"/>
          </ac:spMkLst>
        </pc:spChg>
        <pc:spChg chg="add">
          <ac:chgData name="Cezary Bartoń" userId="S::c.barton@sp3lubar.onmicrosoft.com::dc16e2bb-d0d6-4979-a1da-ba1f397de495" providerId="AD" clId="Web-{26C4B098-C03B-E8D2-5E79-2A11D0E11032}" dt="2021-01-08T09:52:53.291" v="298"/>
          <ac:spMkLst>
            <pc:docMk/>
            <pc:sldMk cId="2799705646" sldId="271"/>
            <ac:spMk id="13" creationId="{4C608BEB-860E-4094-8511-78603564A75E}"/>
          </ac:spMkLst>
        </pc:spChg>
        <pc:spChg chg="add del">
          <ac:chgData name="Cezary Bartoń" userId="S::c.barton@sp3lubar.onmicrosoft.com::dc16e2bb-d0d6-4979-a1da-ba1f397de495" providerId="AD" clId="Web-{26C4B098-C03B-E8D2-5E79-2A11D0E11032}" dt="2021-01-08T09:52:53.276" v="297"/>
          <ac:spMkLst>
            <pc:docMk/>
            <pc:sldMk cId="2799705646" sldId="271"/>
            <ac:spMk id="16" creationId="{FEF085B8-A2C0-4A6F-B663-CCC56F3CD373}"/>
          </ac:spMkLst>
        </pc:spChg>
        <pc:spChg chg="add del">
          <ac:chgData name="Cezary Bartoń" userId="S::c.barton@sp3lubar.onmicrosoft.com::dc16e2bb-d0d6-4979-a1da-ba1f397de495" providerId="AD" clId="Web-{26C4B098-C03B-E8D2-5E79-2A11D0E11032}" dt="2021-01-08T09:52:53.276" v="297"/>
          <ac:spMkLst>
            <pc:docMk/>
            <pc:sldMk cId="2799705646" sldId="271"/>
            <ac:spMk id="18" creationId="{2658F6D6-96E0-421A-96D6-3DF404008543}"/>
          </ac:spMkLst>
        </pc:spChg>
        <pc:spChg chg="add del">
          <ac:chgData name="Cezary Bartoń" userId="S::c.barton@sp3lubar.onmicrosoft.com::dc16e2bb-d0d6-4979-a1da-ba1f397de495" providerId="AD" clId="Web-{26C4B098-C03B-E8D2-5E79-2A11D0E11032}" dt="2021-01-08T09:52:53.276" v="297"/>
          <ac:spMkLst>
            <pc:docMk/>
            <pc:sldMk cId="2799705646" sldId="271"/>
            <ac:spMk id="20" creationId="{3CF62545-93A0-4FD5-9B48-48DCA794CBA1}"/>
          </ac:spMkLst>
        </pc:spChg>
        <pc:cxnChg chg="add del">
          <ac:chgData name="Cezary Bartoń" userId="S::c.barton@sp3lubar.onmicrosoft.com::dc16e2bb-d0d6-4979-a1da-ba1f397de495" providerId="AD" clId="Web-{26C4B098-C03B-E8D2-5E79-2A11D0E11032}" dt="2021-01-08T09:52:53.291" v="298"/>
          <ac:cxnSpMkLst>
            <pc:docMk/>
            <pc:sldMk cId="2799705646" sldId="271"/>
            <ac:cxnSpMk id="11" creationId="{1F16A8D4-FE87-4604-88B2-394B5D1EB437}"/>
          </ac:cxnSpMkLst>
        </pc:cxnChg>
        <pc:cxnChg chg="add">
          <ac:chgData name="Cezary Bartoń" userId="S::c.barton@sp3lubar.onmicrosoft.com::dc16e2bb-d0d6-4979-a1da-ba1f397de495" providerId="AD" clId="Web-{26C4B098-C03B-E8D2-5E79-2A11D0E11032}" dt="2021-01-08T09:52:53.291" v="298"/>
          <ac:cxnSpMkLst>
            <pc:docMk/>
            <pc:sldMk cId="2799705646" sldId="271"/>
            <ac:cxnSpMk id="14" creationId="{1F16A8D4-FE87-4604-88B2-394B5D1EB437}"/>
          </ac:cxnSpMkLst>
        </pc:cxnChg>
      </pc:sldChg>
    </pc:docChg>
  </pc:docChgLst>
  <pc:docChgLst>
    <pc:chgData name="Cezary Bartoń" userId="S::c.barton@sp3lubar.onmicrosoft.com::dc16e2bb-d0d6-4979-a1da-ba1f397de495" providerId="AD" clId="Web-{EF3F8963-CBEF-B660-F286-8F0BB227FA4F}"/>
    <pc:docChg chg="addSld delSld modSld">
      <pc:chgData name="Cezary Bartoń" userId="S::c.barton@sp3lubar.onmicrosoft.com::dc16e2bb-d0d6-4979-a1da-ba1f397de495" providerId="AD" clId="Web-{EF3F8963-CBEF-B660-F286-8F0BB227FA4F}" dt="2021-01-06T19:15:43.216" v="4372"/>
      <pc:docMkLst>
        <pc:docMk/>
      </pc:docMkLst>
      <pc:sldChg chg="addSp delSp modSp mod setClrOvrMap">
        <pc:chgData name="Cezary Bartoń" userId="S::c.barton@sp3lubar.onmicrosoft.com::dc16e2bb-d0d6-4979-a1da-ba1f397de495" providerId="AD" clId="Web-{EF3F8963-CBEF-B660-F286-8F0BB227FA4F}" dt="2021-01-06T19:15:43.216" v="4372"/>
        <pc:sldMkLst>
          <pc:docMk/>
          <pc:sldMk cId="519602052" sldId="259"/>
        </pc:sldMkLst>
        <pc:spChg chg="mo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2" creationId="{3EA3E400-5276-41F4-9CDD-677759830C7C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3" creationId="{8F034589-CF42-4BAB-915D-6004916E4A99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9:05:30.361" v="4225"/>
          <ac:spMkLst>
            <pc:docMk/>
            <pc:sldMk cId="519602052" sldId="259"/>
            <ac:spMk id="6" creationId="{3531029C-BCF2-48C5-9BB5-09D6FBB234B3}"/>
          </ac:spMkLst>
        </pc:spChg>
        <pc:spChg chg="add del mod">
          <ac:chgData name="Cezary Bartoń" userId="S::c.barton@sp3lubar.onmicrosoft.com::dc16e2bb-d0d6-4979-a1da-ba1f397de495" providerId="AD" clId="Web-{EF3F8963-CBEF-B660-F286-8F0BB227FA4F}" dt="2021-01-06T19:06:14.159" v="4226"/>
          <ac:spMkLst>
            <pc:docMk/>
            <pc:sldMk cId="519602052" sldId="259"/>
            <ac:spMk id="7" creationId="{924F35E7-73A1-4EA8-89C4-F728B13D6BB0}"/>
          </ac:spMkLst>
        </pc:spChg>
        <pc:spChg chg="mod or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8" creationId="{E860F7FB-1E19-478C-8D89-9D5EE5DD64BE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9:12:04.618" v="4237"/>
          <ac:spMkLst>
            <pc:docMk/>
            <pc:sldMk cId="519602052" sldId="259"/>
            <ac:spMk id="12" creationId="{17E1AF31-BF39-423B-A6C0-F7E3D61717E5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13" creationId="{8F23F8A3-8FD7-4779-8323-FDC26BE99889}"/>
          </ac:spMkLst>
        </pc:spChg>
        <pc:spChg chg="add mo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14" creationId="{002A06D7-87F9-4EEF-B5AA-3CA7F439A531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15" creationId="{F605C4CC-A25C-416F-8333-7CB7DC97D870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20" creationId="{55C01129-3453-464D-A870-ED71C6E89D60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9:15:43.216" v="4372"/>
          <ac:spMkLst>
            <pc:docMk/>
            <pc:sldMk cId="519602052" sldId="259"/>
            <ac:spMk id="22" creationId="{9D2781A6-5C82-4764-B489-F9A599C0A7EB}"/>
          </ac:spMkLst>
        </pc:spChg>
        <pc:picChg chg="del">
          <ac:chgData name="Cezary Bartoń" userId="S::c.barton@sp3lubar.onmicrosoft.com::dc16e2bb-d0d6-4979-a1da-ba1f397de495" providerId="AD" clId="Web-{EF3F8963-CBEF-B660-F286-8F0BB227FA4F}" dt="2021-01-06T19:05:30.361" v="4225"/>
          <ac:picMkLst>
            <pc:docMk/>
            <pc:sldMk cId="519602052" sldId="259"/>
            <ac:picMk id="5" creationId="{FE700032-5E4D-402F-A81F-82C3B6FEE6DA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9:15:43.216" v="4372"/>
          <ac:picMkLst>
            <pc:docMk/>
            <pc:sldMk cId="519602052" sldId="259"/>
            <ac:picMk id="9" creationId="{EB1C8E34-7AFF-4C70-99BA-2BB0D6E3F338}"/>
          </ac:picMkLst>
        </pc:picChg>
        <pc:picChg chg="add del mod">
          <ac:chgData name="Cezary Bartoń" userId="S::c.barton@sp3lubar.onmicrosoft.com::dc16e2bb-d0d6-4979-a1da-ba1f397de495" providerId="AD" clId="Web-{EF3F8963-CBEF-B660-F286-8F0BB227FA4F}" dt="2021-01-06T19:08:48.349" v="4230"/>
          <ac:picMkLst>
            <pc:docMk/>
            <pc:sldMk cId="519602052" sldId="259"/>
            <ac:picMk id="10" creationId="{62F3B910-99B3-4AA6-AFD4-96FDEA0D3CCD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9:15:43.216" v="4372"/>
          <ac:picMkLst>
            <pc:docMk/>
            <pc:sldMk cId="519602052" sldId="259"/>
            <ac:picMk id="11" creationId="{342B2307-77EB-46D8-BF7C-5726D58A7936}"/>
          </ac:picMkLst>
        </pc:picChg>
      </pc:sldChg>
      <pc:sldChg chg="modSp">
        <pc:chgData name="Cezary Bartoń" userId="S::c.barton@sp3lubar.onmicrosoft.com::dc16e2bb-d0d6-4979-a1da-ba1f397de495" providerId="AD" clId="Web-{EF3F8963-CBEF-B660-F286-8F0BB227FA4F}" dt="2021-01-06T16:18:26.597" v="1052" actId="20577"/>
        <pc:sldMkLst>
          <pc:docMk/>
          <pc:sldMk cId="2289552259" sldId="262"/>
        </pc:sldMkLst>
        <pc:spChg chg="mod">
          <ac:chgData name="Cezary Bartoń" userId="S::c.barton@sp3lubar.onmicrosoft.com::dc16e2bb-d0d6-4979-a1da-ba1f397de495" providerId="AD" clId="Web-{EF3F8963-CBEF-B660-F286-8F0BB227FA4F}" dt="2021-01-06T16:18:26.597" v="1052" actId="20577"/>
          <ac:spMkLst>
            <pc:docMk/>
            <pc:sldMk cId="2289552259" sldId="262"/>
            <ac:spMk id="2" creationId="{53C771CC-7938-4DEF-A539-9629E167D09F}"/>
          </ac:spMkLst>
        </pc:spChg>
      </pc:sldChg>
      <pc:sldChg chg="addSp delSp modSp mod setBg setClrOvrMap">
        <pc:chgData name="Cezary Bartoń" userId="S::c.barton@sp3lubar.onmicrosoft.com::dc16e2bb-d0d6-4979-a1da-ba1f397de495" providerId="AD" clId="Web-{EF3F8963-CBEF-B660-F286-8F0BB227FA4F}" dt="2021-01-06T16:23:48.323" v="1055" actId="20577"/>
        <pc:sldMkLst>
          <pc:docMk/>
          <pc:sldMk cId="3547900128" sldId="263"/>
        </pc:sldMkLst>
        <pc:spChg chg="mod">
          <ac:chgData name="Cezary Bartoń" userId="S::c.barton@sp3lubar.onmicrosoft.com::dc16e2bb-d0d6-4979-a1da-ba1f397de495" providerId="AD" clId="Web-{EF3F8963-CBEF-B660-F286-8F0BB227FA4F}" dt="2021-01-06T16:15:36.171" v="987" actId="14100"/>
          <ac:spMkLst>
            <pc:docMk/>
            <pc:sldMk cId="3547900128" sldId="263"/>
            <ac:spMk id="2" creationId="{6EE17FFE-4E83-4BFB-B1BF-B7D39219E24D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6:23:48.323" v="1055" actId="20577"/>
          <ac:spMkLst>
            <pc:docMk/>
            <pc:sldMk cId="3547900128" sldId="263"/>
            <ac:spMk id="3" creationId="{31BB6426-1F95-4046-9069-5DE31A917699}"/>
          </ac:spMkLst>
        </pc:spChg>
        <pc:spChg chg="del mod">
          <ac:chgData name="Cezary Bartoń" userId="S::c.barton@sp3lubar.onmicrosoft.com::dc16e2bb-d0d6-4979-a1da-ba1f397de495" providerId="AD" clId="Web-{EF3F8963-CBEF-B660-F286-8F0BB227FA4F}" dt="2021-01-06T16:14:45.216" v="984"/>
          <ac:spMkLst>
            <pc:docMk/>
            <pc:sldMk cId="3547900128" sldId="263"/>
            <ac:spMk id="4" creationId="{1B7737D0-3CEF-44FD-910F-002B37833968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6:15:13.498" v="985"/>
          <ac:spMkLst>
            <pc:docMk/>
            <pc:sldMk cId="3547900128" sldId="263"/>
            <ac:spMk id="10" creationId="{5FDF4720-5445-47BE-89FE-E40D1AE6F619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6:15:13.498" v="985"/>
          <ac:spMkLst>
            <pc:docMk/>
            <pc:sldMk cId="3547900128" sldId="263"/>
            <ac:spMk id="12" creationId="{AC8710B4-A815-4082-9E4F-F13A0007090C}"/>
          </ac:spMkLst>
        </pc:spChg>
        <pc:picChg chg="add mod ord">
          <ac:chgData name="Cezary Bartoń" userId="S::c.barton@sp3lubar.onmicrosoft.com::dc16e2bb-d0d6-4979-a1da-ba1f397de495" providerId="AD" clId="Web-{EF3F8963-CBEF-B660-F286-8F0BB227FA4F}" dt="2021-01-06T16:15:13.498" v="985"/>
          <ac:picMkLst>
            <pc:docMk/>
            <pc:sldMk cId="3547900128" sldId="263"/>
            <ac:picMk id="5" creationId="{38A46457-0B25-4C72-8DB7-7E6A663A52CF}"/>
          </ac:picMkLst>
        </pc:picChg>
      </pc:sldChg>
      <pc:sldChg chg="addSp delSp modSp new mod setBg setClrOvrMap">
        <pc:chgData name="Cezary Bartoń" userId="S::c.barton@sp3lubar.onmicrosoft.com::dc16e2bb-d0d6-4979-a1da-ba1f397de495" providerId="AD" clId="Web-{EF3F8963-CBEF-B660-F286-8F0BB227FA4F}" dt="2021-01-06T16:57:22.424" v="1583" actId="20577"/>
        <pc:sldMkLst>
          <pc:docMk/>
          <pc:sldMk cId="3669470895" sldId="264"/>
        </pc:sldMkLst>
        <pc:spChg chg="mod">
          <ac:chgData name="Cezary Bartoń" userId="S::c.barton@sp3lubar.onmicrosoft.com::dc16e2bb-d0d6-4979-a1da-ba1f397de495" providerId="AD" clId="Web-{EF3F8963-CBEF-B660-F286-8F0BB227FA4F}" dt="2021-01-06T16:56:57.720" v="1578"/>
          <ac:spMkLst>
            <pc:docMk/>
            <pc:sldMk cId="3669470895" sldId="264"/>
            <ac:spMk id="2" creationId="{CDF92F68-D8AB-455A-A6AD-30491F9FEF20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6:55:03.889" v="1568"/>
          <ac:spMkLst>
            <pc:docMk/>
            <pc:sldMk cId="3669470895" sldId="264"/>
            <ac:spMk id="3" creationId="{82A2EC97-A1D5-442B-87D4-80663037F68C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6:57:22.424" v="1583" actId="20577"/>
          <ac:spMkLst>
            <pc:docMk/>
            <pc:sldMk cId="3669470895" sldId="264"/>
            <ac:spMk id="4" creationId="{C58AD570-6311-451B-949D-9A9AB13F877B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6:56:57.720" v="1578"/>
          <ac:spMkLst>
            <pc:docMk/>
            <pc:sldMk cId="3669470895" sldId="264"/>
            <ac:spMk id="7" creationId="{9B76D444-2756-434F-AE61-96D69830C13E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6:56:08.469" v="1570"/>
          <ac:spMkLst>
            <pc:docMk/>
            <pc:sldMk cId="3669470895" sldId="264"/>
            <ac:spMk id="10" creationId="{CF62D2A7-8207-488C-9F46-316BA81A16C8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6:56:57.720" v="1577"/>
          <ac:spMkLst>
            <pc:docMk/>
            <pc:sldMk cId="3669470895" sldId="264"/>
            <ac:spMk id="14" creationId="{F2B38F72-8FC4-4001-8C67-FA6B86DEC767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6:56:57.720" v="1578"/>
          <ac:spMkLst>
            <pc:docMk/>
            <pc:sldMk cId="3669470895" sldId="264"/>
            <ac:spMk id="15" creationId="{CF62D2A7-8207-488C-9F46-316BA81A16C8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6:56:53.376" v="1575"/>
          <ac:spMkLst>
            <pc:docMk/>
            <pc:sldMk cId="3669470895" sldId="264"/>
            <ac:spMk id="17" creationId="{CF62D2A7-8207-488C-9F46-316BA81A16C8}"/>
          </ac:spMkLst>
        </pc:spChg>
        <pc:picChg chg="add mod ord modCrop">
          <ac:chgData name="Cezary Bartoń" userId="S::c.barton@sp3lubar.onmicrosoft.com::dc16e2bb-d0d6-4979-a1da-ba1f397de495" providerId="AD" clId="Web-{EF3F8963-CBEF-B660-F286-8F0BB227FA4F}" dt="2021-01-06T16:56:57.720" v="1578"/>
          <ac:picMkLst>
            <pc:docMk/>
            <pc:sldMk cId="3669470895" sldId="264"/>
            <ac:picMk id="5" creationId="{9586FDA8-8F35-4471-BFAB-A35FCF12EB3B}"/>
          </ac:picMkLst>
        </pc:picChg>
        <pc:cxnChg chg="add del">
          <ac:chgData name="Cezary Bartoń" userId="S::c.barton@sp3lubar.onmicrosoft.com::dc16e2bb-d0d6-4979-a1da-ba1f397de495" providerId="AD" clId="Web-{EF3F8963-CBEF-B660-F286-8F0BB227FA4F}" dt="2021-01-06T16:56:57.720" v="1578"/>
          <ac:cxnSpMkLst>
            <pc:docMk/>
            <pc:sldMk cId="3669470895" sldId="264"/>
            <ac:cxnSpMk id="12" creationId="{CF8F36E2-BBE5-43FE-822F-AD8CAE08C071}"/>
          </ac:cxnSpMkLst>
        </pc:cxnChg>
      </pc:sldChg>
      <pc:sldChg chg="addSp delSp modSp new del">
        <pc:chgData name="Cezary Bartoń" userId="S::c.barton@sp3lubar.onmicrosoft.com::dc16e2bb-d0d6-4979-a1da-ba1f397de495" providerId="AD" clId="Web-{EF3F8963-CBEF-B660-F286-8F0BB227FA4F}" dt="2021-01-06T17:12:43.550" v="2272"/>
        <pc:sldMkLst>
          <pc:docMk/>
          <pc:sldMk cId="1522277321" sldId="265"/>
        </pc:sldMkLst>
        <pc:spChg chg="mod">
          <ac:chgData name="Cezary Bartoń" userId="S::c.barton@sp3lubar.onmicrosoft.com::dc16e2bb-d0d6-4979-a1da-ba1f397de495" providerId="AD" clId="Web-{EF3F8963-CBEF-B660-F286-8F0BB227FA4F}" dt="2021-01-06T17:00:20.474" v="1624" actId="20577"/>
          <ac:spMkLst>
            <pc:docMk/>
            <pc:sldMk cId="1522277321" sldId="265"/>
            <ac:spMk id="2" creationId="{146181CB-1472-4990-B256-378057459571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7:07:49.216" v="2259" actId="20577"/>
          <ac:spMkLst>
            <pc:docMk/>
            <pc:sldMk cId="1522277321" sldId="265"/>
            <ac:spMk id="3" creationId="{1B5BA306-28C1-4F0A-80B0-B23A95F5C23E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7:07:31.794" v="2256" actId="20577"/>
          <ac:spMkLst>
            <pc:docMk/>
            <pc:sldMk cId="1522277321" sldId="265"/>
            <ac:spMk id="4" creationId="{B79E78C9-A05A-4CD5-8F1C-DFE11E988450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7:07:57.966" v="2262" actId="20577"/>
          <ac:spMkLst>
            <pc:docMk/>
            <pc:sldMk cId="1522277321" sldId="265"/>
            <ac:spMk id="5" creationId="{13939EB2-136D-480D-BC91-EF69C031F527}"/>
          </ac:spMkLst>
        </pc:spChg>
        <pc:spChg chg="del mod">
          <ac:chgData name="Cezary Bartoń" userId="S::c.barton@sp3lubar.onmicrosoft.com::dc16e2bb-d0d6-4979-a1da-ba1f397de495" providerId="AD" clId="Web-{EF3F8963-CBEF-B660-F286-8F0BB227FA4F}" dt="2021-01-06T17:10:54.079" v="2268"/>
          <ac:spMkLst>
            <pc:docMk/>
            <pc:sldMk cId="1522277321" sldId="265"/>
            <ac:spMk id="6" creationId="{DADB94A0-59C0-4A75-8624-DB5308EC5327}"/>
          </ac:spMkLst>
        </pc:spChg>
        <pc:spChg chg="add mod">
          <ac:chgData name="Cezary Bartoń" userId="S::c.barton@sp3lubar.onmicrosoft.com::dc16e2bb-d0d6-4979-a1da-ba1f397de495" providerId="AD" clId="Web-{EF3F8963-CBEF-B660-F286-8F0BB227FA4F}" dt="2021-01-06T17:12:05.643" v="2271"/>
          <ac:spMkLst>
            <pc:docMk/>
            <pc:sldMk cId="1522277321" sldId="265"/>
            <ac:spMk id="9" creationId="{56C36849-3F2B-4948-841D-3EE1A4B3323E}"/>
          </ac:spMkLst>
        </pc:spChg>
        <pc:picChg chg="add del mod ord">
          <ac:chgData name="Cezary Bartoń" userId="S::c.barton@sp3lubar.onmicrosoft.com::dc16e2bb-d0d6-4979-a1da-ba1f397de495" providerId="AD" clId="Web-{EF3F8963-CBEF-B660-F286-8F0BB227FA4F}" dt="2021-01-06T17:12:05.643" v="2271"/>
          <ac:picMkLst>
            <pc:docMk/>
            <pc:sldMk cId="1522277321" sldId="265"/>
            <ac:picMk id="7" creationId="{C7C4EFD6-547B-4522-8F42-19E472EC7CC0}"/>
          </ac:picMkLst>
        </pc:picChg>
      </pc:sldChg>
      <pc:sldChg chg="addSp delSp modSp new mod setBg setClrOvrMap">
        <pc:chgData name="Cezary Bartoń" userId="S::c.barton@sp3lubar.onmicrosoft.com::dc16e2bb-d0d6-4979-a1da-ba1f397de495" providerId="AD" clId="Web-{EF3F8963-CBEF-B660-F286-8F0BB227FA4F}" dt="2021-01-06T17:16:38.492" v="2338"/>
        <pc:sldMkLst>
          <pc:docMk/>
          <pc:sldMk cId="2326795334" sldId="265"/>
        </pc:sldMkLst>
        <pc:spChg chg="mod">
          <ac:chgData name="Cezary Bartoń" userId="S::c.barton@sp3lubar.onmicrosoft.com::dc16e2bb-d0d6-4979-a1da-ba1f397de495" providerId="AD" clId="Web-{EF3F8963-CBEF-B660-F286-8F0BB227FA4F}" dt="2021-01-06T17:16:38.492" v="2338"/>
          <ac:spMkLst>
            <pc:docMk/>
            <pc:sldMk cId="2326795334" sldId="265"/>
            <ac:spMk id="2" creationId="{F376B134-F19B-482A-AE60-944D8911FA82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7:16:12.788" v="2337"/>
          <ac:spMkLst>
            <pc:docMk/>
            <pc:sldMk cId="2326795334" sldId="265"/>
            <ac:spMk id="3" creationId="{E95F0647-173D-4FC6-8A8E-685EFB8C2063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7:16:38.492" v="2338"/>
          <ac:spMkLst>
            <pc:docMk/>
            <pc:sldMk cId="2326795334" sldId="265"/>
            <ac:spMk id="4" creationId="{41868BC8-4D91-483C-AA37-67A20FE716D5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7:16:38.492" v="2338"/>
          <ac:spMkLst>
            <pc:docMk/>
            <pc:sldMk cId="2326795334" sldId="265"/>
            <ac:spMk id="10" creationId="{CF62D2A7-8207-488C-9F46-316BA81A16C8}"/>
          </ac:spMkLst>
        </pc:spChg>
        <pc:picChg chg="add mod ord modCrop">
          <ac:chgData name="Cezary Bartoń" userId="S::c.barton@sp3lubar.onmicrosoft.com::dc16e2bb-d0d6-4979-a1da-ba1f397de495" providerId="AD" clId="Web-{EF3F8963-CBEF-B660-F286-8F0BB227FA4F}" dt="2021-01-06T17:16:38.492" v="2338"/>
          <ac:picMkLst>
            <pc:docMk/>
            <pc:sldMk cId="2326795334" sldId="265"/>
            <ac:picMk id="5" creationId="{B22FBC2C-5D53-468F-A06F-35B7375F4544}"/>
          </ac:picMkLst>
        </pc:picChg>
      </pc:sldChg>
      <pc:sldChg chg="addSp delSp modSp new mod setBg setClrOvrMap">
        <pc:chgData name="Cezary Bartoń" userId="S::c.barton@sp3lubar.onmicrosoft.com::dc16e2bb-d0d6-4979-a1da-ba1f397de495" providerId="AD" clId="Web-{EF3F8963-CBEF-B660-F286-8F0BB227FA4F}" dt="2021-01-06T17:50:13.763" v="2835" actId="14100"/>
        <pc:sldMkLst>
          <pc:docMk/>
          <pc:sldMk cId="2815557190" sldId="266"/>
        </pc:sldMkLst>
        <pc:spChg chg="mod">
          <ac:chgData name="Cezary Bartoń" userId="S::c.barton@sp3lubar.onmicrosoft.com::dc16e2bb-d0d6-4979-a1da-ba1f397de495" providerId="AD" clId="Web-{EF3F8963-CBEF-B660-F286-8F0BB227FA4F}" dt="2021-01-06T17:49:31.809" v="2821" actId="14100"/>
          <ac:spMkLst>
            <pc:docMk/>
            <pc:sldMk cId="2815557190" sldId="266"/>
            <ac:spMk id="2" creationId="{6F61319D-27F3-4825-B65F-2EE94CE9B136}"/>
          </ac:spMkLst>
        </pc:spChg>
        <pc:spChg chg="del mod">
          <ac:chgData name="Cezary Bartoń" userId="S::c.barton@sp3lubar.onmicrosoft.com::dc16e2bb-d0d6-4979-a1da-ba1f397de495" providerId="AD" clId="Web-{EF3F8963-CBEF-B660-F286-8F0BB227FA4F}" dt="2021-01-06T17:18:49.431" v="2372"/>
          <ac:spMkLst>
            <pc:docMk/>
            <pc:sldMk cId="2815557190" sldId="266"/>
            <ac:spMk id="3" creationId="{E1DDC00A-786C-4F93-9713-8DBFE7BA571B}"/>
          </ac:spMkLst>
        </pc:spChg>
        <pc:spChg chg="mod ord">
          <ac:chgData name="Cezary Bartoń" userId="S::c.barton@sp3lubar.onmicrosoft.com::dc16e2bb-d0d6-4979-a1da-ba1f397de495" providerId="AD" clId="Web-{EF3F8963-CBEF-B660-F286-8F0BB227FA4F}" dt="2021-01-06T17:50:04.013" v="2831" actId="20577"/>
          <ac:spMkLst>
            <pc:docMk/>
            <pc:sldMk cId="2815557190" sldId="266"/>
            <ac:spMk id="4" creationId="{F57F0D27-F61C-45C9-A221-F51F389ED607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25:03.048" v="2386"/>
          <ac:spMkLst>
            <pc:docMk/>
            <pc:sldMk cId="2815557190" sldId="266"/>
            <ac:spMk id="8" creationId="{2032B1E8-BC40-4380-97A6-14C0320AE1C0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25:03.048" v="2386"/>
          <ac:spMkLst>
            <pc:docMk/>
            <pc:sldMk cId="2815557190" sldId="266"/>
            <ac:spMk id="9" creationId="{82BEABD9-E1ED-49C7-8734-5494C88EE5A7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24:51.250" v="2384"/>
          <ac:spMkLst>
            <pc:docMk/>
            <pc:sldMk cId="2815557190" sldId="266"/>
            <ac:spMk id="11" creationId="{9D3A9E89-033E-4C4A-8C41-416DABFFD307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9.296" v="2778"/>
          <ac:spMkLst>
            <pc:docMk/>
            <pc:sldMk cId="2815557190" sldId="266"/>
            <ac:spMk id="12" creationId="{55C01129-3453-464D-A870-ED71C6E89D60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24:51.250" v="2384"/>
          <ac:spMkLst>
            <pc:docMk/>
            <pc:sldMk cId="2815557190" sldId="266"/>
            <ac:spMk id="13" creationId="{86293361-111E-427D-8E5B-256944AC8395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9.296" v="2778"/>
          <ac:spMkLst>
            <pc:docMk/>
            <pc:sldMk cId="2815557190" sldId="266"/>
            <ac:spMk id="14" creationId="{9D2781A6-5C82-4764-B489-F9A599C0A7EB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2.765" v="2775"/>
          <ac:spMkLst>
            <pc:docMk/>
            <pc:sldMk cId="2815557190" sldId="266"/>
            <ac:spMk id="16" creationId="{9D3A9E89-033E-4C4A-8C41-416DABFFD307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2.765" v="2775"/>
          <ac:spMkLst>
            <pc:docMk/>
            <pc:sldMk cId="2815557190" sldId="266"/>
            <ac:spMk id="17" creationId="{86293361-111E-427D-8E5B-256944AC8395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9.280" v="2777"/>
          <ac:spMkLst>
            <pc:docMk/>
            <pc:sldMk cId="2815557190" sldId="266"/>
            <ac:spMk id="18" creationId="{D2B783EE-0239-4717-BBEA-8C9EAC61C824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49.186" v="2773"/>
          <ac:spMkLst>
            <pc:docMk/>
            <pc:sldMk cId="2815557190" sldId="266"/>
            <ac:spMk id="19" creationId="{2C6A2225-94AF-4BC4-98F4-77746E7B10A9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9.280" v="2777"/>
          <ac:spMkLst>
            <pc:docMk/>
            <pc:sldMk cId="2815557190" sldId="266"/>
            <ac:spMk id="20" creationId="{A7B99495-F43F-4D80-A44F-2CB4764EB90B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49.186" v="2773"/>
          <ac:spMkLst>
            <pc:docMk/>
            <pc:sldMk cId="2815557190" sldId="266"/>
            <ac:spMk id="21" creationId="{648F5915-2CE1-4F74-88C5-D4366893D2DF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9.280" v="2777"/>
          <ac:spMkLst>
            <pc:docMk/>
            <pc:sldMk cId="2815557190" sldId="266"/>
            <ac:spMk id="22" creationId="{70BEB1E7-2F88-40BC-B73D-42E5B6F80BFC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7:37:59.296" v="2778"/>
          <ac:spMkLst>
            <pc:docMk/>
            <pc:sldMk cId="2815557190" sldId="266"/>
            <ac:spMk id="24" creationId="{55C01129-3453-464D-A870-ED71C6E89D60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7:37:59.296" v="2778"/>
          <ac:spMkLst>
            <pc:docMk/>
            <pc:sldMk cId="2815557190" sldId="266"/>
            <ac:spMk id="25" creationId="{9D2781A6-5C82-4764-B489-F9A599C0A7EB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24:51.250" v="2384"/>
          <ac:spMkLst>
            <pc:docMk/>
            <pc:sldMk cId="2815557190" sldId="266"/>
            <ac:spMk id="37" creationId="{78907291-9D6D-4740-81DB-441477BCA279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7:37:52.765" v="2775"/>
          <ac:spMkLst>
            <pc:docMk/>
            <pc:sldMk cId="2815557190" sldId="266"/>
            <ac:spMk id="45" creationId="{78907291-9D6D-4740-81DB-441477BCA279}"/>
          </ac:spMkLst>
        </pc:spChg>
        <pc:grpChg chg="add del">
          <ac:chgData name="Cezary Bartoń" userId="S::c.barton@sp3lubar.onmicrosoft.com::dc16e2bb-d0d6-4979-a1da-ba1f397de495" providerId="AD" clId="Web-{EF3F8963-CBEF-B660-F286-8F0BB227FA4F}" dt="2021-01-06T17:24:51.250" v="2384"/>
          <ac:grpSpMkLst>
            <pc:docMk/>
            <pc:sldMk cId="2815557190" sldId="266"/>
            <ac:grpSpMk id="15" creationId="{A41D73DD-160B-4885-A9CF-94EADD70D421}"/>
          </ac:grpSpMkLst>
        </pc:grpChg>
        <pc:grpChg chg="add del">
          <ac:chgData name="Cezary Bartoń" userId="S::c.barton@sp3lubar.onmicrosoft.com::dc16e2bb-d0d6-4979-a1da-ba1f397de495" providerId="AD" clId="Web-{EF3F8963-CBEF-B660-F286-8F0BB227FA4F}" dt="2021-01-06T17:37:52.765" v="2775"/>
          <ac:grpSpMkLst>
            <pc:docMk/>
            <pc:sldMk cId="2815557190" sldId="266"/>
            <ac:grpSpMk id="23" creationId="{A41D73DD-160B-4885-A9CF-94EADD70D421}"/>
          </ac:grpSpMkLst>
        </pc:grpChg>
        <pc:picChg chg="add mod ord">
          <ac:chgData name="Cezary Bartoń" userId="S::c.barton@sp3lubar.onmicrosoft.com::dc16e2bb-d0d6-4979-a1da-ba1f397de495" providerId="AD" clId="Web-{EF3F8963-CBEF-B660-F286-8F0BB227FA4F}" dt="2021-01-06T17:37:59.280" v="2777"/>
          <ac:picMkLst>
            <pc:docMk/>
            <pc:sldMk cId="2815557190" sldId="266"/>
            <ac:picMk id="5" creationId="{1116B424-8B89-44FE-982A-EAF6D06C27C7}"/>
          </ac:picMkLst>
        </pc:picChg>
        <pc:picChg chg="add mod">
          <ac:chgData name="Cezary Bartoń" userId="S::c.barton@sp3lubar.onmicrosoft.com::dc16e2bb-d0d6-4979-a1da-ba1f397de495" providerId="AD" clId="Web-{EF3F8963-CBEF-B660-F286-8F0BB227FA4F}" dt="2021-01-06T17:37:59.280" v="2777"/>
          <ac:picMkLst>
            <pc:docMk/>
            <pc:sldMk cId="2815557190" sldId="266"/>
            <ac:picMk id="6" creationId="{B6DE8381-960C-4339-B59A-4CD2E01B9042}"/>
          </ac:picMkLst>
        </pc:picChg>
        <pc:picChg chg="add mod">
          <ac:chgData name="Cezary Bartoń" userId="S::c.barton@sp3lubar.onmicrosoft.com::dc16e2bb-d0d6-4979-a1da-ba1f397de495" providerId="AD" clId="Web-{EF3F8963-CBEF-B660-F286-8F0BB227FA4F}" dt="2021-01-06T17:50:13.763" v="2835" actId="14100"/>
          <ac:picMkLst>
            <pc:docMk/>
            <pc:sldMk cId="2815557190" sldId="266"/>
            <ac:picMk id="7" creationId="{8A2E5FF5-24F9-4DDC-841E-AFB56CB309C9}"/>
          </ac:picMkLst>
        </pc:picChg>
        <pc:cxnChg chg="add del">
          <ac:chgData name="Cezary Bartoń" userId="S::c.barton@sp3lubar.onmicrosoft.com::dc16e2bb-d0d6-4979-a1da-ba1f397de495" providerId="AD" clId="Web-{EF3F8963-CBEF-B660-F286-8F0BB227FA4F}" dt="2021-01-06T17:25:03.048" v="2386"/>
          <ac:cxnSpMkLst>
            <pc:docMk/>
            <pc:sldMk cId="2815557190" sldId="266"/>
            <ac:cxnSpMk id="10" creationId="{17341211-05E5-4FDD-98B1-F551CD0EAE1C}"/>
          </ac:cxnSpMkLst>
        </pc:cxnChg>
      </pc:sldChg>
      <pc:sldChg chg="addSp delSp modSp new mod setBg setClrOvrMap">
        <pc:chgData name="Cezary Bartoń" userId="S::c.barton@sp3lubar.onmicrosoft.com::dc16e2bb-d0d6-4979-a1da-ba1f397de495" providerId="AD" clId="Web-{EF3F8963-CBEF-B660-F286-8F0BB227FA4F}" dt="2021-01-06T18:20:30.812" v="3635" actId="20577"/>
        <pc:sldMkLst>
          <pc:docMk/>
          <pc:sldMk cId="3069166551" sldId="267"/>
        </pc:sldMkLst>
        <pc:spChg chg="mod ord">
          <ac:chgData name="Cezary Bartoń" userId="S::c.barton@sp3lubar.onmicrosoft.com::dc16e2bb-d0d6-4979-a1da-ba1f397de495" providerId="AD" clId="Web-{EF3F8963-CBEF-B660-F286-8F0BB227FA4F}" dt="2021-01-06T18:20:30.812" v="3635" actId="20577"/>
          <ac:spMkLst>
            <pc:docMk/>
            <pc:sldMk cId="3069166551" sldId="267"/>
            <ac:spMk id="2" creationId="{E17348A1-8887-4C1E-87EE-A13AD80DBDB4}"/>
          </ac:spMkLst>
        </pc:spChg>
        <pc:spChg chg="del">
          <ac:chgData name="Cezary Bartoń" userId="S::c.barton@sp3lubar.onmicrosoft.com::dc16e2bb-d0d6-4979-a1da-ba1f397de495" providerId="AD" clId="Web-{EF3F8963-CBEF-B660-F286-8F0BB227FA4F}" dt="2021-01-06T18:14:00.711" v="3570"/>
          <ac:spMkLst>
            <pc:docMk/>
            <pc:sldMk cId="3069166551" sldId="267"/>
            <ac:spMk id="3" creationId="{61CE3C56-A33E-4161-A053-64BF4CC100B0}"/>
          </ac:spMkLst>
        </pc:spChg>
        <pc:spChg chg="mod">
          <ac:chgData name="Cezary Bartoń" userId="S::c.barton@sp3lubar.onmicrosoft.com::dc16e2bb-d0d6-4979-a1da-ba1f397de495" providerId="AD" clId="Web-{EF3F8963-CBEF-B660-F286-8F0BB227FA4F}" dt="2021-01-06T18:14:59.962" v="3572" actId="20577"/>
          <ac:spMkLst>
            <pc:docMk/>
            <pc:sldMk cId="3069166551" sldId="267"/>
            <ac:spMk id="4" creationId="{80180052-A252-4230-AB59-31742C201993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8:14:34.290" v="3571"/>
          <ac:spMkLst>
            <pc:docMk/>
            <pc:sldMk cId="3069166551" sldId="267"/>
            <ac:spMk id="10" creationId="{5E8D2E83-FB3A-40E7-A9E5-7AB389D612B4}"/>
          </ac:spMkLst>
        </pc:spChg>
        <pc:picChg chg="add mod ord modCrop">
          <ac:chgData name="Cezary Bartoń" userId="S::c.barton@sp3lubar.onmicrosoft.com::dc16e2bb-d0d6-4979-a1da-ba1f397de495" providerId="AD" clId="Web-{EF3F8963-CBEF-B660-F286-8F0BB227FA4F}" dt="2021-01-06T18:14:34.290" v="3571"/>
          <ac:picMkLst>
            <pc:docMk/>
            <pc:sldMk cId="3069166551" sldId="267"/>
            <ac:picMk id="5" creationId="{259FDA42-AE69-4D89-9D66-B69C6745C0A6}"/>
          </ac:picMkLst>
        </pc:picChg>
      </pc:sldChg>
      <pc:sldChg chg="addSp delSp modSp new mod setBg">
        <pc:chgData name="Cezary Bartoń" userId="S::c.barton@sp3lubar.onmicrosoft.com::dc16e2bb-d0d6-4979-a1da-ba1f397de495" providerId="AD" clId="Web-{EF3F8963-CBEF-B660-F286-8F0BB227FA4F}" dt="2021-01-06T18:44:49.416" v="3662"/>
        <pc:sldMkLst>
          <pc:docMk/>
          <pc:sldMk cId="1586137431" sldId="268"/>
        </pc:sldMkLst>
        <pc:spChg chg="add del">
          <ac:chgData name="Cezary Bartoń" userId="S::c.barton@sp3lubar.onmicrosoft.com::dc16e2bb-d0d6-4979-a1da-ba1f397de495" providerId="AD" clId="Web-{EF3F8963-CBEF-B660-F286-8F0BB227FA4F}" dt="2021-01-06T18:44:30.650" v="3659"/>
          <ac:spMkLst>
            <pc:docMk/>
            <pc:sldMk cId="1586137431" sldId="268"/>
            <ac:spMk id="8" creationId="{1284CA7F-B696-4085-84C6-CD668817E685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30.650" v="3659"/>
          <ac:spMkLst>
            <pc:docMk/>
            <pc:sldMk cId="1586137431" sldId="268"/>
            <ac:spMk id="9" creationId="{858A10F4-B847-4777-BC82-782F6FB36E40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30.650" v="3659"/>
          <ac:spMkLst>
            <pc:docMk/>
            <pc:sldMk cId="1586137431" sldId="268"/>
            <ac:spMk id="10" creationId="{8883B597-C9A1-46EF-AB6B-71DF0B1ED4A6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21.385" v="3657"/>
          <ac:spMkLst>
            <pc:docMk/>
            <pc:sldMk cId="1586137431" sldId="268"/>
            <ac:spMk id="11" creationId="{EA518CE4-E4D4-4D8A-980F-6D692AC96949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8:44:49.416" v="3662"/>
          <ac:spMkLst>
            <pc:docMk/>
            <pc:sldMk cId="1586137431" sldId="268"/>
            <ac:spMk id="12" creationId="{EA518CE4-E4D4-4D8A-980F-6D692AC96949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21.385" v="3657"/>
          <ac:spMkLst>
            <pc:docMk/>
            <pc:sldMk cId="1586137431" sldId="268"/>
            <ac:spMk id="13" creationId="{F82BF3E2-EB0E-40D6-8835-2367A5316CA4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8:44:49.416" v="3662"/>
          <ac:spMkLst>
            <pc:docMk/>
            <pc:sldMk cId="1586137431" sldId="268"/>
            <ac:spMk id="14" creationId="{F82BF3E2-EB0E-40D6-8835-2367A5316CA4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21.385" v="3657"/>
          <ac:spMkLst>
            <pc:docMk/>
            <pc:sldMk cId="1586137431" sldId="268"/>
            <ac:spMk id="15" creationId="{481E86DD-89E6-42B2-8675-84B7C56BFF7D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8:44:49.416" v="3662"/>
          <ac:spMkLst>
            <pc:docMk/>
            <pc:sldMk cId="1586137431" sldId="268"/>
            <ac:spMk id="16" creationId="{481E86DD-89E6-42B2-8675-84B7C56BFF7D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30.650" v="3659"/>
          <ac:spMkLst>
            <pc:docMk/>
            <pc:sldMk cId="1586137431" sldId="268"/>
            <ac:spMk id="17" creationId="{A0B38421-369F-445C-9543-5BC17BC09040}"/>
          </ac:spMkLst>
        </pc:spChg>
        <pc:spChg chg="add del">
          <ac:chgData name="Cezary Bartoń" userId="S::c.barton@sp3lubar.onmicrosoft.com::dc16e2bb-d0d6-4979-a1da-ba1f397de495" providerId="AD" clId="Web-{EF3F8963-CBEF-B660-F286-8F0BB227FA4F}" dt="2021-01-06T18:44:30.650" v="3659"/>
          <ac:spMkLst>
            <pc:docMk/>
            <pc:sldMk cId="1586137431" sldId="268"/>
            <ac:spMk id="19" creationId="{FAA9CE81-CAF0-41E3-8E73-CAFA13A0B1A7}"/>
          </ac:spMkLst>
        </pc:spChg>
        <pc:picChg chg="add mod ord">
          <ac:chgData name="Cezary Bartoń" userId="S::c.barton@sp3lubar.onmicrosoft.com::dc16e2bb-d0d6-4979-a1da-ba1f397de495" providerId="AD" clId="Web-{EF3F8963-CBEF-B660-F286-8F0BB227FA4F}" dt="2021-01-06T18:44:49.416" v="3662"/>
          <ac:picMkLst>
            <pc:docMk/>
            <pc:sldMk cId="1586137431" sldId="268"/>
            <ac:picMk id="2" creationId="{2CC127BE-BFB7-4EC3-BE30-A8EB3C6D9578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8:44:49.416" v="3662"/>
          <ac:picMkLst>
            <pc:docMk/>
            <pc:sldMk cId="1586137431" sldId="268"/>
            <ac:picMk id="3" creationId="{584E68A8-6757-4CFE-B7BA-DA585003DAF3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8:44:49.416" v="3662"/>
          <ac:picMkLst>
            <pc:docMk/>
            <pc:sldMk cId="1586137431" sldId="268"/>
            <ac:picMk id="4" creationId="{0AAEDB2B-3EBA-42D9-860B-536696A617E2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8:44:49.416" v="3662"/>
          <ac:picMkLst>
            <pc:docMk/>
            <pc:sldMk cId="1586137431" sldId="268"/>
            <ac:picMk id="5" creationId="{C05988C7-F85B-43C1-BDE4-E2671502E25E}"/>
          </ac:picMkLst>
        </pc:picChg>
        <pc:picChg chg="add mod ord">
          <ac:chgData name="Cezary Bartoń" userId="S::c.barton@sp3lubar.onmicrosoft.com::dc16e2bb-d0d6-4979-a1da-ba1f397de495" providerId="AD" clId="Web-{EF3F8963-CBEF-B660-F286-8F0BB227FA4F}" dt="2021-01-06T18:44:49.416" v="3662"/>
          <ac:picMkLst>
            <pc:docMk/>
            <pc:sldMk cId="1586137431" sldId="268"/>
            <ac:picMk id="6" creationId="{26FCA12B-2F15-422F-8F8F-FE1177D12675}"/>
          </ac:picMkLst>
        </pc:picChg>
      </pc:sldChg>
      <pc:sldChg chg="addSp modSp new mod setBg setClrOvrMap">
        <pc:chgData name="Cezary Bartoń" userId="S::c.barton@sp3lubar.onmicrosoft.com::dc16e2bb-d0d6-4979-a1da-ba1f397de495" providerId="AD" clId="Web-{EF3F8963-CBEF-B660-F286-8F0BB227FA4F}" dt="2021-01-06T18:56:14.164" v="4222" actId="20577"/>
        <pc:sldMkLst>
          <pc:docMk/>
          <pc:sldMk cId="1387043200" sldId="269"/>
        </pc:sldMkLst>
        <pc:spChg chg="mod">
          <ac:chgData name="Cezary Bartoń" userId="S::c.barton@sp3lubar.onmicrosoft.com::dc16e2bb-d0d6-4979-a1da-ba1f397de495" providerId="AD" clId="Web-{EF3F8963-CBEF-B660-F286-8F0BB227FA4F}" dt="2021-01-06T18:55:45.335" v="4217"/>
          <ac:spMkLst>
            <pc:docMk/>
            <pc:sldMk cId="1387043200" sldId="269"/>
            <ac:spMk id="2" creationId="{C0C38368-0537-4B72-A4CA-B03132B9A25C}"/>
          </ac:spMkLst>
        </pc:spChg>
        <pc:spChg chg="add mod">
          <ac:chgData name="Cezary Bartoń" userId="S::c.barton@sp3lubar.onmicrosoft.com::dc16e2bb-d0d6-4979-a1da-ba1f397de495" providerId="AD" clId="Web-{EF3F8963-CBEF-B660-F286-8F0BB227FA4F}" dt="2021-01-06T18:56:14.164" v="4222" actId="20577"/>
          <ac:spMkLst>
            <pc:docMk/>
            <pc:sldMk cId="1387043200" sldId="269"/>
            <ac:spMk id="3" creationId="{A0AB66CD-F229-43AD-B1C2-D2C8E716E74C}"/>
          </ac:spMkLst>
        </pc:spChg>
        <pc:spChg chg="add mod">
          <ac:chgData name="Cezary Bartoń" userId="S::c.barton@sp3lubar.onmicrosoft.com::dc16e2bb-d0d6-4979-a1da-ba1f397de495" providerId="AD" clId="Web-{EF3F8963-CBEF-B660-F286-8F0BB227FA4F}" dt="2021-01-06T18:55:45.335" v="4217"/>
          <ac:spMkLst>
            <pc:docMk/>
            <pc:sldMk cId="1387043200" sldId="269"/>
            <ac:spMk id="5" creationId="{35CAA15A-D309-4D33-9BC6-97C9E72B722A}"/>
          </ac:spMkLst>
        </pc:spChg>
        <pc:spChg chg="add">
          <ac:chgData name="Cezary Bartoń" userId="S::c.barton@sp3lubar.onmicrosoft.com::dc16e2bb-d0d6-4979-a1da-ba1f397de495" providerId="AD" clId="Web-{EF3F8963-CBEF-B660-F286-8F0BB227FA4F}" dt="2021-01-06T18:55:45.335" v="4217"/>
          <ac:spMkLst>
            <pc:docMk/>
            <pc:sldMk cId="1387043200" sldId="269"/>
            <ac:spMk id="10" creationId="{CF62D2A7-8207-488C-9F46-316BA81A16C8}"/>
          </ac:spMkLst>
        </pc:spChg>
        <pc:picChg chg="add mod">
          <ac:chgData name="Cezary Bartoń" userId="S::c.barton@sp3lubar.onmicrosoft.com::dc16e2bb-d0d6-4979-a1da-ba1f397de495" providerId="AD" clId="Web-{EF3F8963-CBEF-B660-F286-8F0BB227FA4F}" dt="2021-01-06T18:55:45.335" v="4217"/>
          <ac:picMkLst>
            <pc:docMk/>
            <pc:sldMk cId="1387043200" sldId="269"/>
            <ac:picMk id="4" creationId="{92F7FC74-39C4-43FA-A190-17B3CD40B84A}"/>
          </ac:picMkLst>
        </pc:picChg>
      </pc:sldChg>
    </pc:docChg>
  </pc:docChgLst>
  <pc:docChgLst>
    <pc:chgData name="Cezary Bartoń" userId="S::c.barton@sp3lubar.onmicrosoft.com::dc16e2bb-d0d6-4979-a1da-ba1f397de495" providerId="AD" clId="Web-{7F5032AA-FDFB-4C1E-8D57-6A99ECC381A8}"/>
    <pc:docChg chg="addSld delSld modSld">
      <pc:chgData name="Cezary Bartoń" userId="S::c.barton@sp3lubar.onmicrosoft.com::dc16e2bb-d0d6-4979-a1da-ba1f397de495" providerId="AD" clId="Web-{7F5032AA-FDFB-4C1E-8D57-6A99ECC381A8}" dt="2021-01-05T14:34:19.233" v="1265" actId="1076"/>
      <pc:docMkLst>
        <pc:docMk/>
      </pc:docMkLst>
      <pc:sldChg chg="addSp modSp mod setBg setClrOvrMap">
        <pc:chgData name="Cezary Bartoń" userId="S::c.barton@sp3lubar.onmicrosoft.com::dc16e2bb-d0d6-4979-a1da-ba1f397de495" providerId="AD" clId="Web-{7F5032AA-FDFB-4C1E-8D57-6A99ECC381A8}" dt="2021-01-05T13:28:25.418" v="124"/>
        <pc:sldMkLst>
          <pc:docMk/>
          <pc:sldMk cId="650317164" sldId="256"/>
        </pc:sldMkLst>
        <pc:spChg chg="mod">
          <ac:chgData name="Cezary Bartoń" userId="S::c.barton@sp3lubar.onmicrosoft.com::dc16e2bb-d0d6-4979-a1da-ba1f397de495" providerId="AD" clId="Web-{7F5032AA-FDFB-4C1E-8D57-6A99ECC381A8}" dt="2021-01-05T13:28:25.418" v="124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Cezary Bartoń" userId="S::c.barton@sp3lubar.onmicrosoft.com::dc16e2bb-d0d6-4979-a1da-ba1f397de495" providerId="AD" clId="Web-{7F5032AA-FDFB-4C1E-8D57-6A99ECC381A8}" dt="2021-01-05T13:28:25.418" v="124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Cezary Bartoń" userId="S::c.barton@sp3lubar.onmicrosoft.com::dc16e2bb-d0d6-4979-a1da-ba1f397de495" providerId="AD" clId="Web-{7F5032AA-FDFB-4C1E-8D57-6A99ECC381A8}" dt="2021-01-05T13:28:25.418" v="124"/>
          <ac:spMkLst>
            <pc:docMk/>
            <pc:sldMk cId="650317164" sldId="256"/>
            <ac:spMk id="5" creationId="{F272310D-9A88-4028-A21C-923A3C4E00BE}"/>
          </ac:spMkLst>
        </pc:spChg>
        <pc:spChg chg="add">
          <ac:chgData name="Cezary Bartoń" userId="S::c.barton@sp3lubar.onmicrosoft.com::dc16e2bb-d0d6-4979-a1da-ba1f397de495" providerId="AD" clId="Web-{7F5032AA-FDFB-4C1E-8D57-6A99ECC381A8}" dt="2021-01-05T13:28:25.418" v="124"/>
          <ac:spMkLst>
            <pc:docMk/>
            <pc:sldMk cId="650317164" sldId="256"/>
            <ac:spMk id="10" creationId="{1DB7C82F-AB7E-4F0C-B829-FA1B9C415180}"/>
          </ac:spMkLst>
        </pc:spChg>
        <pc:picChg chg="add mod">
          <ac:chgData name="Cezary Bartoń" userId="S::c.barton@sp3lubar.onmicrosoft.com::dc16e2bb-d0d6-4979-a1da-ba1f397de495" providerId="AD" clId="Web-{7F5032AA-FDFB-4C1E-8D57-6A99ECC381A8}" dt="2021-01-05T13:28:25.418" v="124"/>
          <ac:picMkLst>
            <pc:docMk/>
            <pc:sldMk cId="650317164" sldId="256"/>
            <ac:picMk id="4" creationId="{06C0D287-1C4F-41BB-8CC4-D27AF6B05EB9}"/>
          </ac:picMkLst>
        </pc:picChg>
      </pc:sldChg>
      <pc:sldChg chg="addSp delSp modSp new del mod setBg">
        <pc:chgData name="Cezary Bartoń" userId="S::c.barton@sp3lubar.onmicrosoft.com::dc16e2bb-d0d6-4979-a1da-ba1f397de495" providerId="AD" clId="Web-{7F5032AA-FDFB-4C1E-8D57-6A99ECC381A8}" dt="2021-01-05T13:47:19.426" v="660"/>
        <pc:sldMkLst>
          <pc:docMk/>
          <pc:sldMk cId="2921565416" sldId="257"/>
        </pc:sldMkLst>
        <pc:spChg chg="mod">
          <ac:chgData name="Cezary Bartoń" userId="S::c.barton@sp3lubar.onmicrosoft.com::dc16e2bb-d0d6-4979-a1da-ba1f397de495" providerId="AD" clId="Web-{7F5032AA-FDFB-4C1E-8D57-6A99ECC381A8}" dt="2021-01-05T13:46:19.846" v="659"/>
          <ac:spMkLst>
            <pc:docMk/>
            <pc:sldMk cId="2921565416" sldId="257"/>
            <ac:spMk id="2" creationId="{6D4EFC95-720A-4643-83F7-1542652CE554}"/>
          </ac:spMkLst>
        </pc:spChg>
        <pc:spChg chg="mod">
          <ac:chgData name="Cezary Bartoń" userId="S::c.barton@sp3lubar.onmicrosoft.com::dc16e2bb-d0d6-4979-a1da-ba1f397de495" providerId="AD" clId="Web-{7F5032AA-FDFB-4C1E-8D57-6A99ECC381A8}" dt="2021-01-05T13:46:19.846" v="659"/>
          <ac:spMkLst>
            <pc:docMk/>
            <pc:sldMk cId="2921565416" sldId="257"/>
            <ac:spMk id="3" creationId="{5F7D5C73-8636-45FC-989A-60C7E2373228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44:32.391" v="653"/>
          <ac:spMkLst>
            <pc:docMk/>
            <pc:sldMk cId="2921565416" sldId="257"/>
            <ac:spMk id="8" creationId="{6A1473A6-3F22-483E-8A30-80B9D2B14592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44:45.251" v="657"/>
          <ac:spMkLst>
            <pc:docMk/>
            <pc:sldMk cId="2921565416" sldId="257"/>
            <ac:spMk id="14" creationId="{6A1473A6-3F22-483E-8A30-80B9D2B14592}"/>
          </ac:spMkLst>
        </pc:spChg>
        <pc:grpChg chg="add del">
          <ac:chgData name="Cezary Bartoń" userId="S::c.barton@sp3lubar.onmicrosoft.com::dc16e2bb-d0d6-4979-a1da-ba1f397de495" providerId="AD" clId="Web-{7F5032AA-FDFB-4C1E-8D57-6A99ECC381A8}" dt="2021-01-05T13:44:32.391" v="653"/>
          <ac:grpSpMkLst>
            <pc:docMk/>
            <pc:sldMk cId="2921565416" sldId="257"/>
            <ac:grpSpMk id="10" creationId="{AA1375E3-3E53-4D75-BAB7-E5929BFCB25F}"/>
          </ac:grpSpMkLst>
        </pc:grpChg>
        <pc:grpChg chg="add del">
          <ac:chgData name="Cezary Bartoń" userId="S::c.barton@sp3lubar.onmicrosoft.com::dc16e2bb-d0d6-4979-a1da-ba1f397de495" providerId="AD" clId="Web-{7F5032AA-FDFB-4C1E-8D57-6A99ECC381A8}" dt="2021-01-05T13:44:45.251" v="657"/>
          <ac:grpSpMkLst>
            <pc:docMk/>
            <pc:sldMk cId="2921565416" sldId="257"/>
            <ac:grpSpMk id="15" creationId="{AA1375E3-3E53-4D75-BAB7-E5929BFCB25F}"/>
          </ac:grpSpMkLst>
        </pc:grpChg>
        <pc:picChg chg="add">
          <ac:chgData name="Cezary Bartoń" userId="S::c.barton@sp3lubar.onmicrosoft.com::dc16e2bb-d0d6-4979-a1da-ba1f397de495" providerId="AD" clId="Web-{7F5032AA-FDFB-4C1E-8D57-6A99ECC381A8}" dt="2021-01-05T13:43:46.109" v="648"/>
          <ac:picMkLst>
            <pc:docMk/>
            <pc:sldMk cId="2921565416" sldId="257"/>
            <ac:picMk id="5" creationId="{E585284A-3E69-4F87-A057-D8F5871EA55E}"/>
          </ac:picMkLst>
        </pc:picChg>
        <pc:picChg chg="add del">
          <ac:chgData name="Cezary Bartoń" userId="S::c.barton@sp3lubar.onmicrosoft.com::dc16e2bb-d0d6-4979-a1da-ba1f397de495" providerId="AD" clId="Web-{7F5032AA-FDFB-4C1E-8D57-6A99ECC381A8}" dt="2021-01-05T13:44:36.891" v="655"/>
          <ac:picMkLst>
            <pc:docMk/>
            <pc:sldMk cId="2921565416" sldId="257"/>
            <ac:picMk id="11" creationId="{E585284A-3E69-4F87-A057-D8F5871EA55E}"/>
          </ac:picMkLst>
        </pc:picChg>
        <pc:picChg chg="add del">
          <ac:chgData name="Cezary Bartoń" userId="S::c.barton@sp3lubar.onmicrosoft.com::dc16e2bb-d0d6-4979-a1da-ba1f397de495" providerId="AD" clId="Web-{7F5032AA-FDFB-4C1E-8D57-6A99ECC381A8}" dt="2021-01-05T13:46:19.846" v="659"/>
          <ac:picMkLst>
            <pc:docMk/>
            <pc:sldMk cId="2921565416" sldId="257"/>
            <ac:picMk id="13" creationId="{E585284A-3E69-4F87-A057-D8F5871EA55E}"/>
          </ac:picMkLst>
        </pc:picChg>
        <pc:cxnChg chg="add">
          <ac:chgData name="Cezary Bartoń" userId="S::c.barton@sp3lubar.onmicrosoft.com::dc16e2bb-d0d6-4979-a1da-ba1f397de495" providerId="AD" clId="Web-{7F5032AA-FDFB-4C1E-8D57-6A99ECC381A8}" dt="2021-01-05T13:43:46.109" v="648"/>
          <ac:cxnSpMkLst>
            <pc:docMk/>
            <pc:sldMk cId="2921565416" sldId="257"/>
            <ac:cxnSpMk id="9" creationId="{A7F400EE-A8A5-48AF-B4D6-291B52C6F0B0}"/>
          </ac:cxnSpMkLst>
        </pc:cxnChg>
        <pc:cxnChg chg="add del">
          <ac:chgData name="Cezary Bartoń" userId="S::c.barton@sp3lubar.onmicrosoft.com::dc16e2bb-d0d6-4979-a1da-ba1f397de495" providerId="AD" clId="Web-{7F5032AA-FDFB-4C1E-8D57-6A99ECC381A8}" dt="2021-01-05T13:44:36.891" v="655"/>
          <ac:cxnSpMkLst>
            <pc:docMk/>
            <pc:sldMk cId="2921565416" sldId="257"/>
            <ac:cxnSpMk id="12" creationId="{A7F400EE-A8A5-48AF-B4D6-291B52C6F0B0}"/>
          </ac:cxnSpMkLst>
        </pc:cxnChg>
        <pc:cxnChg chg="add del">
          <ac:chgData name="Cezary Bartoń" userId="S::c.barton@sp3lubar.onmicrosoft.com::dc16e2bb-d0d6-4979-a1da-ba1f397de495" providerId="AD" clId="Web-{7F5032AA-FDFB-4C1E-8D57-6A99ECC381A8}" dt="2021-01-05T13:46:19.846" v="659"/>
          <ac:cxnSpMkLst>
            <pc:docMk/>
            <pc:sldMk cId="2921565416" sldId="257"/>
            <ac:cxnSpMk id="16" creationId="{A7F400EE-A8A5-48AF-B4D6-291B52C6F0B0}"/>
          </ac:cxnSpMkLst>
        </pc:cxnChg>
      </pc:sldChg>
      <pc:sldChg chg="addSp delSp modSp new mod setBg setClrOvrMap">
        <pc:chgData name="Cezary Bartoń" userId="S::c.barton@sp3lubar.onmicrosoft.com::dc16e2bb-d0d6-4979-a1da-ba1f397de495" providerId="AD" clId="Web-{7F5032AA-FDFB-4C1E-8D57-6A99ECC381A8}" dt="2021-01-05T14:34:19.233" v="1265" actId="1076"/>
        <pc:sldMkLst>
          <pc:docMk/>
          <pc:sldMk cId="3991741328" sldId="257"/>
        </pc:sldMkLst>
        <pc:spChg chg="mo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2" creationId="{03B5ABC5-6423-48B3-B2F3-C1245581BDFE}"/>
          </ac:spMkLst>
        </pc:spChg>
        <pc:spChg chg="del">
          <ac:chgData name="Cezary Bartoń" userId="S::c.barton@sp3lubar.onmicrosoft.com::dc16e2bb-d0d6-4979-a1da-ba1f397de495" providerId="AD" clId="Web-{7F5032AA-FDFB-4C1E-8D57-6A99ECC381A8}" dt="2021-01-05T13:49:11.459" v="693"/>
          <ac:spMkLst>
            <pc:docMk/>
            <pc:sldMk cId="3991741328" sldId="257"/>
            <ac:spMk id="3" creationId="{BAD987BE-133F-4A26-82EA-2BA5BFCF07A7}"/>
          </ac:spMkLst>
        </pc:spChg>
        <pc:spChg chg="mo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4" creationId="{29305191-B209-438A-A617-42437951CF0E}"/>
          </ac:spMkLst>
        </pc:spChg>
        <pc:spChg chg="add del mod">
          <ac:chgData name="Cezary Bartoń" userId="S::c.barton@sp3lubar.onmicrosoft.com::dc16e2bb-d0d6-4979-a1da-ba1f397de495" providerId="AD" clId="Web-{7F5032AA-FDFB-4C1E-8D57-6A99ECC381A8}" dt="2021-01-05T13:49:22.834" v="697"/>
          <ac:spMkLst>
            <pc:docMk/>
            <pc:sldMk cId="3991741328" sldId="257"/>
            <ac:spMk id="6" creationId="{827E255B-C9FA-4FCF-9129-E196A282C9BD}"/>
          </ac:spMkLst>
        </pc:spChg>
        <pc:spChg chg="add del mod">
          <ac:chgData name="Cezary Bartoń" userId="S::c.barton@sp3lubar.onmicrosoft.com::dc16e2bb-d0d6-4979-a1da-ba1f397de495" providerId="AD" clId="Web-{7F5032AA-FDFB-4C1E-8D57-6A99ECC381A8}" dt="2021-01-05T13:49:54.007" v="699"/>
          <ac:spMkLst>
            <pc:docMk/>
            <pc:sldMk cId="3991741328" sldId="257"/>
            <ac:spMk id="9" creationId="{11EE8E62-DEF1-4856-B2BA-552C84171D98}"/>
          </ac:spMkLst>
        </pc:spChg>
        <pc:spChg chg="add mod">
          <ac:chgData name="Cezary Bartoń" userId="S::c.barton@sp3lubar.onmicrosoft.com::dc16e2bb-d0d6-4979-a1da-ba1f397de495" providerId="AD" clId="Web-{7F5032AA-FDFB-4C1E-8D57-6A99ECC381A8}" dt="2021-01-05T13:50:04.242" v="703"/>
          <ac:spMkLst>
            <pc:docMk/>
            <pc:sldMk cId="3991741328" sldId="257"/>
            <ac:spMk id="11" creationId="{03BDE4A2-24FC-4C98-B02B-EAF7E849D753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16" creationId="{9AA72BD9-2C5A-4EDC-931F-5AA08EACA0F3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18" creationId="{DD3981AC-7B61-4947-BCF3-F7AA7FA385B9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20" creationId="{55D4142C-5077-457F-A6AD-3FECFDB39685}"/>
          </ac:spMkLst>
        </pc:spChg>
        <pc:spChg chg="add del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22" creationId="{7A5F0580-5EE9-419F-96EE-B6529EF6E7D0}"/>
          </ac:spMkLst>
        </pc:spChg>
        <pc:spChg chg="ad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27" creationId="{8FC9BE17-9A7B-462D-AE50-3D8777387304}"/>
          </ac:spMkLst>
        </pc:spChg>
        <pc:spChg chg="ad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29" creationId="{3EBE8569-6AEC-4B8C-8D53-2DE337CDBA65}"/>
          </ac:spMkLst>
        </pc:spChg>
        <pc:spChg chg="ad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31" creationId="{55D4142C-5077-457F-A6AD-3FECFDB39685}"/>
          </ac:spMkLst>
        </pc:spChg>
        <pc:spChg chg="add">
          <ac:chgData name="Cezary Bartoń" userId="S::c.barton@sp3lubar.onmicrosoft.com::dc16e2bb-d0d6-4979-a1da-ba1f397de495" providerId="AD" clId="Web-{7F5032AA-FDFB-4C1E-8D57-6A99ECC381A8}" dt="2021-01-05T13:51:57.228" v="728"/>
          <ac:spMkLst>
            <pc:docMk/>
            <pc:sldMk cId="3991741328" sldId="257"/>
            <ac:spMk id="33" creationId="{7A5F0580-5EE9-419F-96EE-B6529EF6E7D0}"/>
          </ac:spMkLst>
        </pc:spChg>
        <pc:picChg chg="add del mod ord modCrop">
          <ac:chgData name="Cezary Bartoń" userId="S::c.barton@sp3lubar.onmicrosoft.com::dc16e2bb-d0d6-4979-a1da-ba1f397de495" providerId="AD" clId="Web-{7F5032AA-FDFB-4C1E-8D57-6A99ECC381A8}" dt="2021-01-05T13:49:22.881" v="698"/>
          <ac:picMkLst>
            <pc:docMk/>
            <pc:sldMk cId="3991741328" sldId="257"/>
            <ac:picMk id="5" creationId="{2B80B2F9-1B26-45B6-A2F6-B4473F011987}"/>
          </ac:picMkLst>
        </pc:picChg>
        <pc:picChg chg="add mod ord modCrop">
          <ac:chgData name="Cezary Bartoń" userId="S::c.barton@sp3lubar.onmicrosoft.com::dc16e2bb-d0d6-4979-a1da-ba1f397de495" providerId="AD" clId="Web-{7F5032AA-FDFB-4C1E-8D57-6A99ECC381A8}" dt="2021-01-05T14:34:19.233" v="1265" actId="1076"/>
          <ac:picMkLst>
            <pc:docMk/>
            <pc:sldMk cId="3991741328" sldId="257"/>
            <ac:picMk id="10" creationId="{143F022D-7A28-49B5-8622-AB7335CC1D0E}"/>
          </ac:picMkLst>
        </pc:picChg>
      </pc:sldChg>
      <pc:sldChg chg="modSp new mod modClrScheme chgLayout">
        <pc:chgData name="Cezary Bartoń" userId="S::c.barton@sp3lubar.onmicrosoft.com::dc16e2bb-d0d6-4979-a1da-ba1f397de495" providerId="AD" clId="Web-{7F5032AA-FDFB-4C1E-8D57-6A99ECC381A8}" dt="2021-01-05T14:11:18.330" v="1263"/>
        <pc:sldMkLst>
          <pc:docMk/>
          <pc:sldMk cId="1973440056" sldId="258"/>
        </pc:sldMkLst>
        <pc:spChg chg="mod ord">
          <ac:chgData name="Cezary Bartoń" userId="S::c.barton@sp3lubar.onmicrosoft.com::dc16e2bb-d0d6-4979-a1da-ba1f397de495" providerId="AD" clId="Web-{7F5032AA-FDFB-4C1E-8D57-6A99ECC381A8}" dt="2021-01-05T14:11:18.330" v="1263"/>
          <ac:spMkLst>
            <pc:docMk/>
            <pc:sldMk cId="1973440056" sldId="258"/>
            <ac:spMk id="2" creationId="{91DEA933-BA66-4F8B-8B9F-C1A2E8504D71}"/>
          </ac:spMkLst>
        </pc:spChg>
        <pc:spChg chg="mod ord">
          <ac:chgData name="Cezary Bartoń" userId="S::c.barton@sp3lubar.onmicrosoft.com::dc16e2bb-d0d6-4979-a1da-ba1f397de495" providerId="AD" clId="Web-{7F5032AA-FDFB-4C1E-8D57-6A99ECC381A8}" dt="2021-01-05T14:11:18.330" v="1263"/>
          <ac:spMkLst>
            <pc:docMk/>
            <pc:sldMk cId="1973440056" sldId="258"/>
            <ac:spMk id="3" creationId="{A6C08BBE-59DC-40C3-9EBD-E36FC8C1EDC6}"/>
          </ac:spMkLst>
        </pc:spChg>
        <pc:spChg chg="mod ord">
          <ac:chgData name="Cezary Bartoń" userId="S::c.barton@sp3lubar.onmicrosoft.com::dc16e2bb-d0d6-4979-a1da-ba1f397de495" providerId="AD" clId="Web-{7F5032AA-FDFB-4C1E-8D57-6A99ECC381A8}" dt="2021-01-05T14:11:18.330" v="1263"/>
          <ac:spMkLst>
            <pc:docMk/>
            <pc:sldMk cId="1973440056" sldId="258"/>
            <ac:spMk id="4" creationId="{322747F6-6781-4F16-A8A5-A3240B952D8B}"/>
          </ac:spMkLst>
        </pc:spChg>
      </pc:sldChg>
      <pc:sldChg chg="new">
        <pc:chgData name="Cezary Bartoń" userId="S::c.barton@sp3lubar.onmicrosoft.com::dc16e2bb-d0d6-4979-a1da-ba1f397de495" providerId="AD" clId="Web-{7F5032AA-FDFB-4C1E-8D57-6A99ECC381A8}" dt="2021-01-05T14:16:56.962" v="1264"/>
        <pc:sldMkLst>
          <pc:docMk/>
          <pc:sldMk cId="3824275389" sldId="259"/>
        </pc:sldMkLst>
      </pc:sldChg>
    </pc:docChg>
  </pc:docChgLst>
  <pc:docChgLst>
    <pc:chgData name="Cezary Bartoń" userId="S::c.barton@sp3lubar.onmicrosoft.com::dc16e2bb-d0d6-4979-a1da-ba1f397de495" providerId="AD" clId="Web-{6C025B19-BA39-7EE0-5AA7-54197C0BEE07}"/>
    <pc:docChg chg="addSld delSld modSld">
      <pc:chgData name="Cezary Bartoń" userId="S::c.barton@sp3lubar.onmicrosoft.com::dc16e2bb-d0d6-4979-a1da-ba1f397de495" providerId="AD" clId="Web-{6C025B19-BA39-7EE0-5AA7-54197C0BEE07}" dt="2021-01-06T13:00:22.302" v="1836"/>
      <pc:docMkLst>
        <pc:docMk/>
      </pc:docMkLst>
      <pc:sldChg chg="addSp delSp modSp new mod setBg setClrOvrMap">
        <pc:chgData name="Cezary Bartoń" userId="S::c.barton@sp3lubar.onmicrosoft.com::dc16e2bb-d0d6-4979-a1da-ba1f397de495" providerId="AD" clId="Web-{6C025B19-BA39-7EE0-5AA7-54197C0BEE07}" dt="2021-01-06T12:59:05.769" v="1835"/>
        <pc:sldMkLst>
          <pc:docMk/>
          <pc:sldMk cId="1283981841" sldId="257"/>
        </pc:sldMkLst>
        <pc:spChg chg="mod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2" creationId="{C04C4FCD-20E5-42CE-B05E-69132D8BD42F}"/>
          </ac:spMkLst>
        </pc:spChg>
        <pc:spChg chg="add mod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3" creationId="{CD0B54B0-B523-4D1B-A156-AE14DC2506F2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5" creationId="{09588DA8-065E-4F6F-8EFD-43104AB2E0CF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6" creationId="{C4285719-470E-454C-AF62-8323075F1F5B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7" creationId="{4300840D-0A0B-4512-BACA-B439D5B9C57C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47:41.666" v="1412"/>
          <ac:spMkLst>
            <pc:docMk/>
            <pc:sldMk cId="1283981841" sldId="257"/>
            <ac:spMk id="8" creationId="{5C8908E2-EE49-44D2-9428-A28D2312A8D5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9" creationId="{D2B78728-A580-49A7-84F9-6EF6F583ADE0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12" creationId="{CD9FE4EF-C4D8-49A0-B2FF-81D8DB7D8A24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47:41.666" v="1412"/>
          <ac:spMkLst>
            <pc:docMk/>
            <pc:sldMk cId="1283981841" sldId="257"/>
            <ac:spMk id="14" creationId="{D06891CE-5B9C-4B9E-AA78-3A5E25434F86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47:41.666" v="1412"/>
          <ac:spMkLst>
            <pc:docMk/>
            <pc:sldMk cId="1283981841" sldId="257"/>
            <ac:spMk id="16" creationId="{ED888B23-07FA-482A-96DF-47E31AF1A603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18" creationId="{38FAA1A1-D861-433F-88FA-1E9D6FD31D11}"/>
          </ac:spMkLst>
        </pc:spChg>
        <pc:spChg chg="add del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20" creationId="{8D71EDA1-87BF-4D5D-AB79-F346FD19278A}"/>
          </ac:spMkLst>
        </pc:spChg>
        <pc:spChg chg="add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25" creationId="{C7FA33FF-088D-4F16-95A2-2C64D353DEA8}"/>
          </ac:spMkLst>
        </pc:spChg>
        <pc:spChg chg="add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27" creationId="{A376EFB1-01CF-419F-ABF1-2AF02BBFCBD1}"/>
          </ac:spMkLst>
        </pc:spChg>
        <pc:spChg chg="add">
          <ac:chgData name="Cezary Bartoń" userId="S::c.barton@sp3lubar.onmicrosoft.com::dc16e2bb-d0d6-4979-a1da-ba1f397de495" providerId="AD" clId="Web-{6C025B19-BA39-7EE0-5AA7-54197C0BEE07}" dt="2021-01-06T12:59:05.769" v="1835"/>
          <ac:spMkLst>
            <pc:docMk/>
            <pc:sldMk cId="1283981841" sldId="257"/>
            <ac:spMk id="29" creationId="{FF9DEA15-78BD-4750-AA18-B9F28A6D5AB8}"/>
          </ac:spMkLst>
        </pc:spChg>
        <pc:grpChg chg="add del">
          <ac:chgData name="Cezary Bartoń" userId="S::c.barton@sp3lubar.onmicrosoft.com::dc16e2bb-d0d6-4979-a1da-ba1f397de495" providerId="AD" clId="Web-{6C025B19-BA39-7EE0-5AA7-54197C0BEE07}" dt="2021-01-06T12:47:41.666" v="1412"/>
          <ac:grpSpMkLst>
            <pc:docMk/>
            <pc:sldMk cId="1283981841" sldId="257"/>
            <ac:grpSpMk id="10" creationId="{A23D792D-D9F2-4EB4-ADE2-65A518DA6489}"/>
          </ac:grpSpMkLst>
        </pc:grpChg>
      </pc:sldChg>
      <pc:sldChg chg="del">
        <pc:chgData name="Cezary Bartoń" userId="S::c.barton@sp3lubar.onmicrosoft.com::dc16e2bb-d0d6-4979-a1da-ba1f397de495" providerId="AD" clId="Web-{6C025B19-BA39-7EE0-5AA7-54197C0BEE07}" dt="2021-01-06T12:12:04.463" v="0"/>
        <pc:sldMkLst>
          <pc:docMk/>
          <pc:sldMk cId="3991741328" sldId="257"/>
        </pc:sldMkLst>
      </pc:sldChg>
      <pc:sldChg chg="addSp delSp modSp new mod setBg">
        <pc:chgData name="Cezary Bartoń" userId="S::c.barton@sp3lubar.onmicrosoft.com::dc16e2bb-d0d6-4979-a1da-ba1f397de495" providerId="AD" clId="Web-{6C025B19-BA39-7EE0-5AA7-54197C0BEE07}" dt="2021-01-06T12:58:32.925" v="1834" actId="20577"/>
        <pc:sldMkLst>
          <pc:docMk/>
          <pc:sldMk cId="1404277448" sldId="258"/>
        </pc:sldMkLst>
        <pc:spChg chg="mod">
          <ac:chgData name="Cezary Bartoń" userId="S::c.barton@sp3lubar.onmicrosoft.com::dc16e2bb-d0d6-4979-a1da-ba1f397de495" providerId="AD" clId="Web-{6C025B19-BA39-7EE0-5AA7-54197C0BEE07}" dt="2021-01-06T12:55:14.329" v="1501"/>
          <ac:spMkLst>
            <pc:docMk/>
            <pc:sldMk cId="1404277448" sldId="258"/>
            <ac:spMk id="2" creationId="{BF17AED1-272F-470C-8FD1-0C28775C268E}"/>
          </ac:spMkLst>
        </pc:spChg>
        <pc:spChg chg="mod">
          <ac:chgData name="Cezary Bartoń" userId="S::c.barton@sp3lubar.onmicrosoft.com::dc16e2bb-d0d6-4979-a1da-ba1f397de495" providerId="AD" clId="Web-{6C025B19-BA39-7EE0-5AA7-54197C0BEE07}" dt="2021-01-06T12:58:32.925" v="1834" actId="20577"/>
          <ac:spMkLst>
            <pc:docMk/>
            <pc:sldMk cId="1404277448" sldId="258"/>
            <ac:spMk id="3" creationId="{4F1647F5-8FCA-448F-BC40-7F13FA5DF246}"/>
          </ac:spMkLst>
        </pc:spChg>
        <pc:spChg chg="del">
          <ac:chgData name="Cezary Bartoń" userId="S::c.barton@sp3lubar.onmicrosoft.com::dc16e2bb-d0d6-4979-a1da-ba1f397de495" providerId="AD" clId="Web-{6C025B19-BA39-7EE0-5AA7-54197C0BEE07}" dt="2021-01-06T12:52:48.811" v="1499"/>
          <ac:spMkLst>
            <pc:docMk/>
            <pc:sldMk cId="1404277448" sldId="258"/>
            <ac:spMk id="4" creationId="{15F86EC3-E30B-41FB-A0A7-E58D8D7D052F}"/>
          </ac:spMkLst>
        </pc:spChg>
        <pc:picChg chg="add mod ord">
          <ac:chgData name="Cezary Bartoń" userId="S::c.barton@sp3lubar.onmicrosoft.com::dc16e2bb-d0d6-4979-a1da-ba1f397de495" providerId="AD" clId="Web-{6C025B19-BA39-7EE0-5AA7-54197C0BEE07}" dt="2021-01-06T12:55:14.329" v="1501"/>
          <ac:picMkLst>
            <pc:docMk/>
            <pc:sldMk cId="1404277448" sldId="258"/>
            <ac:picMk id="5" creationId="{EC8E5FFC-53DB-4E24-B6B6-6777B9FC9EE8}"/>
          </ac:picMkLst>
        </pc:picChg>
        <pc:cxnChg chg="add">
          <ac:chgData name="Cezary Bartoń" userId="S::c.barton@sp3lubar.onmicrosoft.com::dc16e2bb-d0d6-4979-a1da-ba1f397de495" providerId="AD" clId="Web-{6C025B19-BA39-7EE0-5AA7-54197C0BEE07}" dt="2021-01-06T12:55:14.329" v="1501"/>
          <ac:cxnSpMkLst>
            <pc:docMk/>
            <pc:sldMk cId="1404277448" sldId="258"/>
            <ac:cxnSpMk id="10" creationId="{E4A809D5-3600-46D4-A466-67F2349A54FB}"/>
          </ac:cxnSpMkLst>
        </pc:cxnChg>
      </pc:sldChg>
      <pc:sldChg chg="del">
        <pc:chgData name="Cezary Bartoń" userId="S::c.barton@sp3lubar.onmicrosoft.com::dc16e2bb-d0d6-4979-a1da-ba1f397de495" providerId="AD" clId="Web-{6C025B19-BA39-7EE0-5AA7-54197C0BEE07}" dt="2021-01-06T12:12:09.448" v="1"/>
        <pc:sldMkLst>
          <pc:docMk/>
          <pc:sldMk cId="1973440056" sldId="258"/>
        </pc:sldMkLst>
      </pc:sldChg>
      <pc:sldChg chg="new">
        <pc:chgData name="Cezary Bartoń" userId="S::c.barton@sp3lubar.onmicrosoft.com::dc16e2bb-d0d6-4979-a1da-ba1f397de495" providerId="AD" clId="Web-{6C025B19-BA39-7EE0-5AA7-54197C0BEE07}" dt="2021-01-06T13:00:22.302" v="1836"/>
        <pc:sldMkLst>
          <pc:docMk/>
          <pc:sldMk cId="519602052" sldId="259"/>
        </pc:sldMkLst>
      </pc:sldChg>
      <pc:sldChg chg="del">
        <pc:chgData name="Cezary Bartoń" userId="S::c.barton@sp3lubar.onmicrosoft.com::dc16e2bb-d0d6-4979-a1da-ba1f397de495" providerId="AD" clId="Web-{6C025B19-BA39-7EE0-5AA7-54197C0BEE07}" dt="2021-01-06T12:12:12.370" v="2"/>
        <pc:sldMkLst>
          <pc:docMk/>
          <pc:sldMk cId="3824275389" sldId="259"/>
        </pc:sldMkLst>
      </pc:sldChg>
    </pc:docChg>
  </pc:docChgLst>
  <pc:docChgLst>
    <pc:chgData name="Cezary Bartoń" userId="S::c.barton@sp3lubar.onmicrosoft.com::dc16e2bb-d0d6-4979-a1da-ba1f397de495" providerId="AD" clId="Web-{FD731A4E-D7F1-C90E-D023-06373D03FDF3}"/>
    <pc:docChg chg="addSld delSld modSld">
      <pc:chgData name="Cezary Bartoń" userId="S::c.barton@sp3lubar.onmicrosoft.com::dc16e2bb-d0d6-4979-a1da-ba1f397de495" providerId="AD" clId="Web-{FD731A4E-D7F1-C90E-D023-06373D03FDF3}" dt="2021-01-13T14:53:21.468" v="812" actId="20577"/>
      <pc:docMkLst>
        <pc:docMk/>
      </pc:docMkLst>
      <pc:sldChg chg="modSp">
        <pc:chgData name="Cezary Bartoń" userId="S::c.barton@sp3lubar.onmicrosoft.com::dc16e2bb-d0d6-4979-a1da-ba1f397de495" providerId="AD" clId="Web-{FD731A4E-D7F1-C90E-D023-06373D03FDF3}" dt="2021-01-13T14:38:22.010" v="507" actId="20577"/>
        <pc:sldMkLst>
          <pc:docMk/>
          <pc:sldMk cId="1404277448" sldId="258"/>
        </pc:sldMkLst>
        <pc:spChg chg="mod">
          <ac:chgData name="Cezary Bartoń" userId="S::c.barton@sp3lubar.onmicrosoft.com::dc16e2bb-d0d6-4979-a1da-ba1f397de495" providerId="AD" clId="Web-{FD731A4E-D7F1-C90E-D023-06373D03FDF3}" dt="2021-01-13T14:17:33.576" v="78" actId="20577"/>
          <ac:spMkLst>
            <pc:docMk/>
            <pc:sldMk cId="1404277448" sldId="258"/>
            <ac:spMk id="2" creationId="{BF17AED1-272F-470C-8FD1-0C28775C268E}"/>
          </ac:spMkLst>
        </pc:spChg>
        <pc:spChg chg="mod">
          <ac:chgData name="Cezary Bartoń" userId="S::c.barton@sp3lubar.onmicrosoft.com::dc16e2bb-d0d6-4979-a1da-ba1f397de495" providerId="AD" clId="Web-{FD731A4E-D7F1-C90E-D023-06373D03FDF3}" dt="2021-01-13T14:38:22.010" v="507" actId="20577"/>
          <ac:spMkLst>
            <pc:docMk/>
            <pc:sldMk cId="1404277448" sldId="258"/>
            <ac:spMk id="3" creationId="{4F1647F5-8FCA-448F-BC40-7F13FA5DF246}"/>
          </ac:spMkLst>
        </pc:spChg>
      </pc:sldChg>
      <pc:sldChg chg="addSp delSp modSp del">
        <pc:chgData name="Cezary Bartoń" userId="S::c.barton@sp3lubar.onmicrosoft.com::dc16e2bb-d0d6-4979-a1da-ba1f397de495" providerId="AD" clId="Web-{FD731A4E-D7F1-C90E-D023-06373D03FDF3}" dt="2021-01-13T14:23:14.521" v="280"/>
        <pc:sldMkLst>
          <pc:docMk/>
          <pc:sldMk cId="3542295474" sldId="261"/>
        </pc:sldMkLst>
        <pc:spChg chg="add mod">
          <ac:chgData name="Cezary Bartoń" userId="S::c.barton@sp3lubar.onmicrosoft.com::dc16e2bb-d0d6-4979-a1da-ba1f397de495" providerId="AD" clId="Web-{FD731A4E-D7F1-C90E-D023-06373D03FDF3}" dt="2021-01-13T14:22:29.270" v="279"/>
          <ac:spMkLst>
            <pc:docMk/>
            <pc:sldMk cId="3542295474" sldId="261"/>
            <ac:spMk id="5" creationId="{77178A85-F0A7-424B-8C21-A6FE4B8547C0}"/>
          </ac:spMkLst>
        </pc:spChg>
        <pc:picChg chg="del">
          <ac:chgData name="Cezary Bartoń" userId="S::c.barton@sp3lubar.onmicrosoft.com::dc16e2bb-d0d6-4979-a1da-ba1f397de495" providerId="AD" clId="Web-{FD731A4E-D7F1-C90E-D023-06373D03FDF3}" dt="2021-01-13T14:22:29.270" v="279"/>
          <ac:picMkLst>
            <pc:docMk/>
            <pc:sldMk cId="3542295474" sldId="261"/>
            <ac:picMk id="4" creationId="{B7DD8404-4AFC-4C2B-9A89-ADAA57A77640}"/>
          </ac:picMkLst>
        </pc:picChg>
      </pc:sldChg>
      <pc:sldChg chg="del">
        <pc:chgData name="Cezary Bartoń" userId="S::c.barton@sp3lubar.onmicrosoft.com::dc16e2bb-d0d6-4979-a1da-ba1f397de495" providerId="AD" clId="Web-{FD731A4E-D7F1-C90E-D023-06373D03FDF3}" dt="2021-01-13T14:38:46.511" v="508"/>
        <pc:sldMkLst>
          <pc:docMk/>
          <pc:sldMk cId="2799705646" sldId="271"/>
        </pc:sldMkLst>
      </pc:sldChg>
      <pc:sldChg chg="addSp delSp modSp new mod setBg">
        <pc:chgData name="Cezary Bartoń" userId="S::c.barton@sp3lubar.onmicrosoft.com::dc16e2bb-d0d6-4979-a1da-ba1f397de495" providerId="AD" clId="Web-{FD731A4E-D7F1-C90E-D023-06373D03FDF3}" dt="2021-01-13T14:30:08.609" v="500" actId="20577"/>
        <pc:sldMkLst>
          <pc:docMk/>
          <pc:sldMk cId="2192198403" sldId="272"/>
        </pc:sldMkLst>
        <pc:spChg chg="mod">
          <ac:chgData name="Cezary Bartoń" userId="S::c.barton@sp3lubar.onmicrosoft.com::dc16e2bb-d0d6-4979-a1da-ba1f397de495" providerId="AD" clId="Web-{FD731A4E-D7F1-C90E-D023-06373D03FDF3}" dt="2021-01-13T14:29:36.733" v="496"/>
          <ac:spMkLst>
            <pc:docMk/>
            <pc:sldMk cId="2192198403" sldId="272"/>
            <ac:spMk id="2" creationId="{8BCAE113-05A5-4EF5-8163-C4FDD1D43575}"/>
          </ac:spMkLst>
        </pc:spChg>
        <pc:spChg chg="mod ord">
          <ac:chgData name="Cezary Bartoń" userId="S::c.barton@sp3lubar.onmicrosoft.com::dc16e2bb-d0d6-4979-a1da-ba1f397de495" providerId="AD" clId="Web-{FD731A4E-D7F1-C90E-D023-06373D03FDF3}" dt="2021-01-13T14:30:08.609" v="500" actId="20577"/>
          <ac:spMkLst>
            <pc:docMk/>
            <pc:sldMk cId="2192198403" sldId="272"/>
            <ac:spMk id="3" creationId="{EBC1FB80-06C8-4A35-8BE4-6AD9CB8F2789}"/>
          </ac:spMkLst>
        </pc:spChg>
        <pc:spChg chg="del mod">
          <ac:chgData name="Cezary Bartoń" userId="S::c.barton@sp3lubar.onmicrosoft.com::dc16e2bb-d0d6-4979-a1da-ba1f397de495" providerId="AD" clId="Web-{FD731A4E-D7F1-C90E-D023-06373D03FDF3}" dt="2021-01-13T14:28:47.138" v="493"/>
          <ac:spMkLst>
            <pc:docMk/>
            <pc:sldMk cId="2192198403" sldId="272"/>
            <ac:spMk id="4" creationId="{C6C5F64F-CB64-4C46-910F-0D6549B33227}"/>
          </ac:spMkLst>
        </pc:spChg>
        <pc:spChg chg="add del">
          <ac:chgData name="Cezary Bartoń" userId="S::c.barton@sp3lubar.onmicrosoft.com::dc16e2bb-d0d6-4979-a1da-ba1f397de495" providerId="AD" clId="Web-{FD731A4E-D7F1-C90E-D023-06373D03FDF3}" dt="2021-01-13T14:29:36.717" v="495"/>
          <ac:spMkLst>
            <pc:docMk/>
            <pc:sldMk cId="2192198403" sldId="272"/>
            <ac:spMk id="10" creationId="{2C61293E-6EBE-43EF-A52C-9BEBFD7679D4}"/>
          </ac:spMkLst>
        </pc:spChg>
        <pc:spChg chg="add del">
          <ac:chgData name="Cezary Bartoń" userId="S::c.barton@sp3lubar.onmicrosoft.com::dc16e2bb-d0d6-4979-a1da-ba1f397de495" providerId="AD" clId="Web-{FD731A4E-D7F1-C90E-D023-06373D03FDF3}" dt="2021-01-13T14:29:36.717" v="495"/>
          <ac:spMkLst>
            <pc:docMk/>
            <pc:sldMk cId="2192198403" sldId="272"/>
            <ac:spMk id="12" creationId="{21540236-BFD5-4A9D-8840-4703E7F76825}"/>
          </ac:spMkLst>
        </pc:spChg>
        <pc:picChg chg="add mod ord">
          <ac:chgData name="Cezary Bartoń" userId="S::c.barton@sp3lubar.onmicrosoft.com::dc16e2bb-d0d6-4979-a1da-ba1f397de495" providerId="AD" clId="Web-{FD731A4E-D7F1-C90E-D023-06373D03FDF3}" dt="2021-01-13T14:29:36.733" v="496"/>
          <ac:picMkLst>
            <pc:docMk/>
            <pc:sldMk cId="2192198403" sldId="272"/>
            <ac:picMk id="5" creationId="{5FB78ED8-D54A-4279-9294-A41351E7F514}"/>
          </ac:picMkLst>
        </pc:picChg>
        <pc:cxnChg chg="add">
          <ac:chgData name="Cezary Bartoń" userId="S::c.barton@sp3lubar.onmicrosoft.com::dc16e2bb-d0d6-4979-a1da-ba1f397de495" providerId="AD" clId="Web-{FD731A4E-D7F1-C90E-D023-06373D03FDF3}" dt="2021-01-13T14:29:36.733" v="496"/>
          <ac:cxnSpMkLst>
            <pc:docMk/>
            <pc:sldMk cId="2192198403" sldId="272"/>
            <ac:cxnSpMk id="7" creationId="{A7F400EE-A8A5-48AF-B4D6-291B52C6F0B0}"/>
          </ac:cxnSpMkLst>
        </pc:cxnChg>
      </pc:sldChg>
      <pc:sldChg chg="addSp modSp new mod setBg setClrOvrMap">
        <pc:chgData name="Cezary Bartoń" userId="S::c.barton@sp3lubar.onmicrosoft.com::dc16e2bb-d0d6-4979-a1da-ba1f397de495" providerId="AD" clId="Web-{FD731A4E-D7F1-C90E-D023-06373D03FDF3}" dt="2021-01-13T14:53:21.468" v="812" actId="20577"/>
        <pc:sldMkLst>
          <pc:docMk/>
          <pc:sldMk cId="1656358758" sldId="273"/>
        </pc:sldMkLst>
        <pc:spChg chg="mod">
          <ac:chgData name="Cezary Bartoń" userId="S::c.barton@sp3lubar.onmicrosoft.com::dc16e2bb-d0d6-4979-a1da-ba1f397de495" providerId="AD" clId="Web-{FD731A4E-D7F1-C90E-D023-06373D03FDF3}" dt="2021-01-13T14:44:16.128" v="686" actId="20577"/>
          <ac:spMkLst>
            <pc:docMk/>
            <pc:sldMk cId="1656358758" sldId="273"/>
            <ac:spMk id="2" creationId="{5511CC8C-75F1-4DA8-A66F-FBA471EFA444}"/>
          </ac:spMkLst>
        </pc:spChg>
        <pc:spChg chg="mod">
          <ac:chgData name="Cezary Bartoń" userId="S::c.barton@sp3lubar.onmicrosoft.com::dc16e2bb-d0d6-4979-a1da-ba1f397de495" providerId="AD" clId="Web-{FD731A4E-D7F1-C90E-D023-06373D03FDF3}" dt="2021-01-13T14:53:21.468" v="812" actId="20577"/>
          <ac:spMkLst>
            <pc:docMk/>
            <pc:sldMk cId="1656358758" sldId="273"/>
            <ac:spMk id="3" creationId="{6B66A1B3-DE32-4877-93FF-52550AB68EA3}"/>
          </ac:spMkLst>
        </pc:spChg>
        <pc:spChg chg="add">
          <ac:chgData name="Cezary Bartoń" userId="S::c.barton@sp3lubar.onmicrosoft.com::dc16e2bb-d0d6-4979-a1da-ba1f397de495" providerId="AD" clId="Web-{FD731A4E-D7F1-C90E-D023-06373D03FDF3}" dt="2021-01-13T14:42:59.970" v="675"/>
          <ac:spMkLst>
            <pc:docMk/>
            <pc:sldMk cId="1656358758" sldId="273"/>
            <ac:spMk id="8" creationId="{C7FA33FF-088D-4F16-95A2-2C64D353DEA8}"/>
          </ac:spMkLst>
        </pc:spChg>
        <pc:spChg chg="add">
          <ac:chgData name="Cezary Bartoń" userId="S::c.barton@sp3lubar.onmicrosoft.com::dc16e2bb-d0d6-4979-a1da-ba1f397de495" providerId="AD" clId="Web-{FD731A4E-D7F1-C90E-D023-06373D03FDF3}" dt="2021-01-13T14:42:59.970" v="675"/>
          <ac:spMkLst>
            <pc:docMk/>
            <pc:sldMk cId="1656358758" sldId="273"/>
            <ac:spMk id="10" creationId="{A376EFB1-01CF-419F-ABF1-2AF02BBFCBD1}"/>
          </ac:spMkLst>
        </pc:spChg>
        <pc:spChg chg="add">
          <ac:chgData name="Cezary Bartoń" userId="S::c.barton@sp3lubar.onmicrosoft.com::dc16e2bb-d0d6-4979-a1da-ba1f397de495" providerId="AD" clId="Web-{FD731A4E-D7F1-C90E-D023-06373D03FDF3}" dt="2021-01-13T14:42:59.970" v="675"/>
          <ac:spMkLst>
            <pc:docMk/>
            <pc:sldMk cId="1656358758" sldId="273"/>
            <ac:spMk id="12" creationId="{FF9DEA15-78BD-4750-AA18-B9F28A6D5A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about:blank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cs typeface="Calibri Light"/>
              </a:rPr>
              <a:t>III Synod Archidiecezji Lubelskiej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>
                <a:cs typeface="Calibri"/>
              </a:rPr>
              <a:t>Co powinniśmy o nim wiedzieć?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C0D287-1C4F-41BB-8CC4-D27AF6B05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350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2310D-9A88-4028-A21C-923A3C4E00BE}"/>
              </a:ext>
            </a:extLst>
          </p:cNvPr>
          <p:cNvSpPr txBox="1"/>
          <p:nvPr/>
        </p:nvSpPr>
        <p:spPr>
          <a:xfrm>
            <a:off x="9254978" y="6657945"/>
            <a:ext cx="29370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B134-F19B-482A-AE60-944D8911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Symbole Synodu</a:t>
            </a:r>
            <a:br>
              <a:rPr lang="en-US" sz="4400"/>
            </a:br>
            <a:r>
              <a:rPr lang="en-US" sz="4400"/>
              <a:t>- hasło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22FBC2C-5D53-468F-A06F-35B7375F45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794" r="19033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68BC8-4D91-483C-AA37-67A20FE7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4329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" KOŚCIÓŁ - DOM I SZKOŁA KOMUNII"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"</a:t>
            </a:r>
            <a:r>
              <a:rPr lang="en-US" sz="1800" dirty="0" err="1"/>
              <a:t>Komunia</a:t>
            </a:r>
            <a:r>
              <a:rPr lang="en-US" sz="1800" dirty="0"/>
              <a:t> to </a:t>
            </a:r>
            <a:r>
              <a:rPr lang="en-US" sz="1800" dirty="0" err="1"/>
              <a:t>wspólnota</a:t>
            </a:r>
            <a:r>
              <a:rPr lang="en-US" sz="1800" dirty="0"/>
              <a:t> (…) </a:t>
            </a:r>
            <a:r>
              <a:rPr lang="en-US" sz="1800" dirty="0" err="1"/>
              <a:t>zakorzeniona</a:t>
            </a:r>
            <a:r>
              <a:rPr lang="en-US" sz="1800" dirty="0"/>
              <a:t> w </a:t>
            </a:r>
            <a:r>
              <a:rPr lang="en-US" sz="1800" dirty="0" err="1"/>
              <a:t>Bogu</a:t>
            </a:r>
            <a:r>
              <a:rPr lang="en-US" sz="1800" dirty="0"/>
              <a:t>, </a:t>
            </a:r>
            <a:r>
              <a:rPr lang="en-US" sz="1800" dirty="0" err="1"/>
              <a:t>który</a:t>
            </a:r>
            <a:r>
              <a:rPr lang="en-US" sz="1800" dirty="0"/>
              <a:t> jest </a:t>
            </a:r>
            <a:r>
              <a:rPr lang="en-US" sz="1800" dirty="0" err="1"/>
              <a:t>doskonałą</a:t>
            </a:r>
            <a:r>
              <a:rPr lang="en-US" sz="1800" dirty="0"/>
              <a:t> </a:t>
            </a:r>
            <a:r>
              <a:rPr lang="en-US" sz="1800" dirty="0" err="1"/>
              <a:t>jednością</a:t>
            </a:r>
            <a:r>
              <a:rPr lang="en-US" sz="1800" dirty="0"/>
              <a:t> </a:t>
            </a:r>
            <a:r>
              <a:rPr lang="en-US" sz="1800" dirty="0" err="1"/>
              <a:t>miłujących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Osób</a:t>
            </a:r>
            <a:r>
              <a:rPr lang="en-US" sz="1800" dirty="0"/>
              <a:t>. </a:t>
            </a:r>
            <a:r>
              <a:rPr lang="en-US" sz="1800" dirty="0" err="1"/>
              <a:t>Komunia</a:t>
            </a:r>
            <a:r>
              <a:rPr lang="en-US" sz="1800" dirty="0"/>
              <a:t> </a:t>
            </a:r>
            <a:r>
              <a:rPr lang="en-US" sz="1800" dirty="0" err="1"/>
              <a:t>Kościoła</a:t>
            </a:r>
            <a:r>
              <a:rPr lang="en-US" sz="1800" dirty="0"/>
              <a:t> jest </a:t>
            </a:r>
            <a:r>
              <a:rPr lang="en-US" sz="1800" dirty="0" err="1"/>
              <a:t>wspólnotą</a:t>
            </a:r>
            <a:r>
              <a:rPr lang="en-US" sz="1800" dirty="0"/>
              <a:t> </a:t>
            </a:r>
            <a:r>
              <a:rPr lang="en-US" sz="1800" dirty="0" err="1"/>
              <a:t>serc</a:t>
            </a:r>
            <a:r>
              <a:rPr lang="en-US" sz="1800" dirty="0"/>
              <a:t> </a:t>
            </a:r>
            <a:r>
              <a:rPr lang="en-US" sz="1800" dirty="0" err="1"/>
              <a:t>zakorzenionych</a:t>
            </a:r>
            <a:r>
              <a:rPr lang="en-US" sz="1800" dirty="0"/>
              <a:t> w </a:t>
            </a:r>
            <a:r>
              <a:rPr lang="en-US" sz="1800" dirty="0" err="1"/>
              <a:t>miłości</a:t>
            </a:r>
            <a:r>
              <a:rPr lang="en-US" sz="1800" dirty="0"/>
              <a:t> Boga </a:t>
            </a:r>
            <a:r>
              <a:rPr lang="pl-PL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solidarnych</a:t>
            </a:r>
            <a:r>
              <a:rPr lang="en-US" sz="1800" dirty="0"/>
              <a:t> z </a:t>
            </a:r>
            <a:r>
              <a:rPr lang="en-US" sz="1800" dirty="0" err="1"/>
              <a:t>człowiekiem</a:t>
            </a:r>
            <a:r>
              <a:rPr lang="en-US" sz="1800" dirty="0"/>
              <a:t>. </a:t>
            </a:r>
            <a:r>
              <a:rPr lang="en-US" sz="1800" dirty="0" err="1"/>
              <a:t>Chcemy</a:t>
            </a:r>
            <a:r>
              <a:rPr lang="en-US" sz="1800" dirty="0"/>
              <a:t> </a:t>
            </a:r>
            <a:r>
              <a:rPr lang="en-US" sz="1800" dirty="0" err="1"/>
              <a:t>byc</a:t>
            </a:r>
            <a:r>
              <a:rPr lang="en-US" sz="1800" dirty="0"/>
              <a:t> </a:t>
            </a:r>
            <a:r>
              <a:rPr lang="en-US" sz="1800" dirty="0" err="1"/>
              <a:t>domem</a:t>
            </a:r>
            <a:r>
              <a:rPr lang="en-US" sz="1800" dirty="0"/>
              <a:t> </a:t>
            </a:r>
            <a:r>
              <a:rPr lang="en-US" sz="1800" dirty="0" err="1"/>
              <a:t>takiej</a:t>
            </a:r>
            <a:r>
              <a:rPr lang="en-US" sz="1800" dirty="0"/>
              <a:t> </a:t>
            </a:r>
            <a:r>
              <a:rPr lang="en-US" sz="1800" dirty="0" err="1"/>
              <a:t>wspólnoty</a:t>
            </a:r>
            <a:r>
              <a:rPr lang="en-US" sz="1800" dirty="0"/>
              <a:t>, </a:t>
            </a:r>
            <a:r>
              <a:rPr lang="en-US" sz="1800" dirty="0" err="1"/>
              <a:t>budować</a:t>
            </a:r>
            <a:r>
              <a:rPr lang="en-US" sz="1800" dirty="0"/>
              <a:t> </a:t>
            </a:r>
            <a:r>
              <a:rPr lang="en-US" sz="1800" dirty="0" err="1"/>
              <a:t>ją</a:t>
            </a:r>
            <a:r>
              <a:rPr lang="en-US" sz="1800" dirty="0"/>
              <a:t> w </a:t>
            </a:r>
            <a:r>
              <a:rPr lang="en-US" sz="1800" dirty="0" err="1"/>
              <a:t>rodzinie</a:t>
            </a:r>
            <a:r>
              <a:rPr lang="en-US" sz="1800" dirty="0"/>
              <a:t>, </a:t>
            </a:r>
            <a:r>
              <a:rPr lang="en-US" sz="1800" dirty="0" err="1"/>
              <a:t>parafii</a:t>
            </a:r>
            <a:r>
              <a:rPr lang="en-US" sz="1800" dirty="0"/>
              <a:t> </a:t>
            </a:r>
            <a:r>
              <a:rPr lang="pl-PL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Archidiecezji."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Abp. St. </a:t>
            </a:r>
            <a:r>
              <a:rPr lang="en-US" sz="1800" dirty="0" err="1"/>
              <a:t>Budzik</a:t>
            </a:r>
            <a:r>
              <a:rPr lang="en-US" sz="1800" dirty="0"/>
              <a:t>, "</a:t>
            </a:r>
            <a:r>
              <a:rPr lang="en-US" sz="1800" dirty="0" err="1"/>
              <a:t>Wspólna</a:t>
            </a:r>
            <a:r>
              <a:rPr lang="en-US" sz="1800" dirty="0"/>
              <a:t> </a:t>
            </a:r>
            <a:r>
              <a:rPr lang="en-US" sz="1800" dirty="0" err="1"/>
              <a:t>droga</a:t>
            </a:r>
            <a:r>
              <a:rPr lang="en-US" sz="1800" dirty="0"/>
              <a:t>" List Metropolity Lubelskiego </a:t>
            </a:r>
            <a:r>
              <a:rPr lang="en-US" sz="1800" dirty="0" err="1"/>
              <a:t>zapowiadający</a:t>
            </a:r>
            <a:r>
              <a:rPr lang="en-US" sz="1800" dirty="0"/>
              <a:t> III Synod Archidiecezji Lubelskiej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679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1319D-27F3-4825-B65F-2EE94CE9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883238"/>
            <a:ext cx="4019107" cy="7431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Symbole Synodu - hymn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16B424-8B89-44FE-982A-EAF6D06C2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514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F0D27-F61C-45C9-A221-F51F389ED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3335" y="1826966"/>
            <a:ext cx="4019708" cy="1760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Pieśń jest wykorzystywana podczas spotkań zespołów, sesji plenarnych, w czasie uroczystych liturgii.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DE8381-960C-4339-B59A-4CD2E01B9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0" r="43756" b="-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  <p:pic>
        <p:nvPicPr>
          <p:cNvPr id="7" name="Picture 43">
            <a:hlinkClick r:id="" action="ppaction://media"/>
            <a:extLst>
              <a:ext uri="{FF2B5EF4-FFF2-40B4-BE49-F238E27FC236}">
                <a16:creationId xmlns:a16="http://schemas.microsoft.com/office/drawing/2014/main" id="{8A2E5FF5-24F9-4DDC-841E-AFB56CB309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3595239"/>
            <a:ext cx="4572000" cy="24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Komisja Katechizacja i Ewangelizacja - Synod Archidiecezji ...">
            <a:extLst>
              <a:ext uri="{FF2B5EF4-FFF2-40B4-BE49-F238E27FC236}">
                <a16:creationId xmlns:a16="http://schemas.microsoft.com/office/drawing/2014/main" id="{259FDA42-AE69-4D89-9D66-B69C6745C0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297" r="-1" b="1026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348A1-8887-4C1E-87EE-A13AD80D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cs typeface="Calibri Light"/>
              </a:rPr>
              <a:t>Kto uczestniczy w pracach Synodu?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80052-A252-4230-AB59-31742C201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W </a:t>
            </a:r>
            <a:r>
              <a:rPr lang="en-US" sz="1700" dirty="0" err="1"/>
              <a:t>prace</a:t>
            </a:r>
            <a:r>
              <a:rPr lang="en-US" sz="1700" dirty="0"/>
              <a:t> </a:t>
            </a:r>
            <a:r>
              <a:rPr lang="en-US" sz="1700" dirty="0" err="1"/>
              <a:t>Synodu</a:t>
            </a:r>
            <a:r>
              <a:rPr lang="en-US" sz="1700" dirty="0"/>
              <a:t> </a:t>
            </a:r>
            <a:r>
              <a:rPr lang="en-US" sz="1700" dirty="0" err="1"/>
              <a:t>zaangażowanych</a:t>
            </a:r>
            <a:r>
              <a:rPr lang="en-US" sz="1700" dirty="0"/>
              <a:t> jest </a:t>
            </a:r>
            <a:r>
              <a:rPr lang="pl-PL" sz="1700" dirty="0" smtClean="0"/>
              <a:t>wiele</a:t>
            </a:r>
            <a:r>
              <a:rPr lang="en-US" sz="1700" dirty="0" smtClean="0"/>
              <a:t> </a:t>
            </a:r>
            <a:r>
              <a:rPr lang="en-US" sz="1700" dirty="0" err="1"/>
              <a:t>osób</a:t>
            </a:r>
            <a:r>
              <a:rPr lang="en-US" sz="1700" dirty="0"/>
              <a:t>. W </a:t>
            </a:r>
            <a:r>
              <a:rPr lang="en-US" sz="1700" dirty="0" err="1"/>
              <a:t>każdej</a:t>
            </a:r>
            <a:r>
              <a:rPr lang="en-US" sz="1700" dirty="0"/>
              <a:t> </a:t>
            </a:r>
            <a:r>
              <a:rPr lang="en-US" sz="1700" dirty="0" err="1"/>
              <a:t>parafii</a:t>
            </a:r>
            <a:r>
              <a:rPr lang="en-US" sz="1700" dirty="0"/>
              <a:t> jest </a:t>
            </a:r>
            <a:r>
              <a:rPr lang="en-US" sz="1700" dirty="0" err="1"/>
              <a:t>zespół</a:t>
            </a:r>
            <a:r>
              <a:rPr lang="en-US" sz="1700" dirty="0"/>
              <a:t> </a:t>
            </a:r>
            <a:r>
              <a:rPr lang="en-US" sz="1700" dirty="0" err="1"/>
              <a:t>synodalny</a:t>
            </a:r>
            <a:r>
              <a:rPr lang="en-US" sz="1700" dirty="0"/>
              <a:t> </a:t>
            </a:r>
            <a:r>
              <a:rPr lang="en-US" sz="1700" dirty="0" err="1"/>
              <a:t>złożony</a:t>
            </a:r>
            <a:r>
              <a:rPr lang="en-US" sz="1700" dirty="0"/>
              <a:t> z </a:t>
            </a:r>
            <a:r>
              <a:rPr lang="en-US" sz="1700" dirty="0" err="1"/>
              <a:t>duchownych</a:t>
            </a:r>
            <a:r>
              <a:rPr lang="en-US" sz="1700" dirty="0"/>
              <a:t> </a:t>
            </a:r>
            <a:r>
              <a:rPr lang="pl-PL" sz="1700" dirty="0" smtClean="0"/>
              <a:t>i</a:t>
            </a:r>
            <a:r>
              <a:rPr lang="en-US" sz="1700" dirty="0" smtClean="0"/>
              <a:t> </a:t>
            </a:r>
            <a:r>
              <a:rPr lang="en-US" sz="1700" dirty="0" err="1"/>
              <a:t>świeckich</a:t>
            </a:r>
            <a:r>
              <a:rPr lang="en-US" sz="1700" dirty="0"/>
              <a:t>. </a:t>
            </a:r>
            <a:r>
              <a:rPr lang="en-US" sz="1700" dirty="0" err="1"/>
              <a:t>Spotkania</a:t>
            </a:r>
            <a:r>
              <a:rPr lang="en-US" sz="1700" dirty="0"/>
              <a:t> </a:t>
            </a:r>
            <a:r>
              <a:rPr lang="en-US" sz="1700" dirty="0" err="1"/>
              <a:t>zespołów</a:t>
            </a:r>
            <a:r>
              <a:rPr lang="en-US" sz="1700" dirty="0"/>
              <a:t> </a:t>
            </a:r>
            <a:r>
              <a:rPr lang="pl-PL" sz="1700" dirty="0" smtClean="0"/>
              <a:t>i</a:t>
            </a:r>
            <a:r>
              <a:rPr lang="en-US" sz="1700" dirty="0" smtClean="0"/>
              <a:t> </a:t>
            </a:r>
            <a:r>
              <a:rPr lang="en-US" sz="1700" dirty="0" err="1"/>
              <a:t>komisji</a:t>
            </a:r>
            <a:r>
              <a:rPr lang="en-US" sz="1700" dirty="0"/>
              <a:t> </a:t>
            </a:r>
            <a:r>
              <a:rPr lang="en-US" sz="1700" dirty="0" err="1"/>
              <a:t>poświęcone</a:t>
            </a:r>
            <a:r>
              <a:rPr lang="en-US" sz="1700" dirty="0"/>
              <a:t> </a:t>
            </a:r>
            <a:r>
              <a:rPr lang="en-US" sz="1700" dirty="0" err="1"/>
              <a:t>są</a:t>
            </a:r>
            <a:r>
              <a:rPr lang="en-US" sz="1700" dirty="0"/>
              <a:t> </a:t>
            </a:r>
            <a:r>
              <a:rPr lang="en-US" sz="1700" dirty="0" err="1"/>
              <a:t>omówieniu</a:t>
            </a:r>
            <a:r>
              <a:rPr lang="en-US" sz="1700" dirty="0"/>
              <a:t> </a:t>
            </a:r>
            <a:r>
              <a:rPr lang="en-US" sz="1700" dirty="0" err="1"/>
              <a:t>najważniejszych</a:t>
            </a:r>
            <a:r>
              <a:rPr lang="en-US" sz="1700" dirty="0"/>
              <a:t> </a:t>
            </a:r>
            <a:r>
              <a:rPr lang="en-US" sz="1700" dirty="0" err="1"/>
              <a:t>tematów</a:t>
            </a:r>
            <a:r>
              <a:rPr lang="en-US" sz="1700" dirty="0"/>
              <a:t> </a:t>
            </a:r>
            <a:r>
              <a:rPr lang="en-US" sz="1700" dirty="0" err="1"/>
              <a:t>synodalnych</a:t>
            </a:r>
            <a:r>
              <a:rPr lang="en-US" sz="1700" dirty="0"/>
              <a:t> np. </a:t>
            </a:r>
            <a:r>
              <a:rPr lang="en-US" sz="1700" dirty="0" err="1"/>
              <a:t>roli</a:t>
            </a:r>
            <a:r>
              <a:rPr lang="en-US" sz="1700" dirty="0"/>
              <a:t> </a:t>
            </a:r>
            <a:r>
              <a:rPr lang="en-US" sz="1700" dirty="0" err="1"/>
              <a:t>rodziny</a:t>
            </a:r>
            <a:r>
              <a:rPr lang="en-US" sz="1700" dirty="0"/>
              <a:t> w </a:t>
            </a:r>
            <a:r>
              <a:rPr lang="en-US" sz="1700" dirty="0" err="1"/>
              <a:t>życiu</a:t>
            </a:r>
            <a:r>
              <a:rPr lang="en-US" sz="1700" dirty="0"/>
              <a:t> </a:t>
            </a:r>
            <a:r>
              <a:rPr lang="en-US" sz="1700" dirty="0" err="1"/>
              <a:t>Kościoła</a:t>
            </a:r>
            <a:r>
              <a:rPr lang="en-US" sz="1700" dirty="0"/>
              <a:t> </a:t>
            </a:r>
            <a:r>
              <a:rPr lang="en-US" sz="1700" dirty="0" err="1"/>
              <a:t>czy</a:t>
            </a:r>
            <a:r>
              <a:rPr lang="en-US" sz="1700" dirty="0"/>
              <a:t> </a:t>
            </a:r>
            <a:r>
              <a:rPr lang="en-US" sz="1700" dirty="0" err="1"/>
              <a:t>zagadnienim</a:t>
            </a:r>
            <a:r>
              <a:rPr lang="en-US" sz="1700" dirty="0"/>
              <a:t> </a:t>
            </a:r>
            <a:r>
              <a:rPr lang="en-US" sz="1700" dirty="0" err="1"/>
              <a:t>dotyczącym</a:t>
            </a:r>
            <a:r>
              <a:rPr lang="en-US" sz="1700" dirty="0"/>
              <a:t> </a:t>
            </a:r>
            <a:r>
              <a:rPr lang="en-US" sz="1700" dirty="0" err="1"/>
              <a:t>młodzieży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</a:t>
            </a:r>
            <a:r>
              <a:rPr lang="en-US" sz="1700" dirty="0" err="1"/>
              <a:t>przyszłości</a:t>
            </a:r>
            <a:r>
              <a:rPr lang="en-US" sz="1700" dirty="0"/>
              <a:t> </a:t>
            </a:r>
            <a:r>
              <a:rPr lang="en-US" sz="1700" dirty="0" err="1"/>
              <a:t>Kościoła</a:t>
            </a:r>
            <a:r>
              <a:rPr lang="en-US" sz="1700" dirty="0"/>
              <a:t>. </a:t>
            </a:r>
            <a:r>
              <a:rPr lang="en-US" sz="1700" dirty="0" err="1"/>
              <a:t>Bardzo</a:t>
            </a:r>
            <a:r>
              <a:rPr lang="en-US" sz="1700" dirty="0"/>
              <a:t> </a:t>
            </a:r>
            <a:r>
              <a:rPr lang="en-US" sz="1700" dirty="0" err="1"/>
              <a:t>ważnym</a:t>
            </a:r>
            <a:r>
              <a:rPr lang="en-US" sz="1700" dirty="0"/>
              <a:t> </a:t>
            </a:r>
            <a:r>
              <a:rPr lang="en-US" sz="1700" dirty="0" err="1"/>
              <a:t>tematem</a:t>
            </a:r>
            <a:r>
              <a:rPr lang="en-US" sz="1700" dirty="0"/>
              <a:t> </a:t>
            </a:r>
            <a:r>
              <a:rPr lang="en-US" sz="1700" dirty="0" err="1"/>
              <a:t>rozważań</a:t>
            </a:r>
            <a:r>
              <a:rPr lang="en-US" sz="1700" dirty="0"/>
              <a:t> </a:t>
            </a:r>
            <a:r>
              <a:rPr lang="pl-PL" sz="1700" dirty="0" smtClean="0"/>
              <a:t>i</a:t>
            </a:r>
            <a:r>
              <a:rPr lang="en-US" sz="1700" dirty="0" smtClean="0"/>
              <a:t> </a:t>
            </a:r>
            <a:r>
              <a:rPr lang="en-US" sz="1700" dirty="0" err="1"/>
              <a:t>dyskusji</a:t>
            </a:r>
            <a:r>
              <a:rPr lang="en-US" sz="1700" dirty="0"/>
              <a:t> jest </a:t>
            </a:r>
            <a:r>
              <a:rPr lang="en-US" sz="1700" dirty="0" err="1"/>
              <a:t>powołanie</a:t>
            </a:r>
            <a:r>
              <a:rPr lang="en-US" sz="1700" dirty="0"/>
              <a:t> </a:t>
            </a:r>
            <a:r>
              <a:rPr lang="en-US" sz="1700" dirty="0" err="1"/>
              <a:t>świeckich</a:t>
            </a:r>
            <a:r>
              <a:rPr lang="en-US" sz="1700" dirty="0"/>
              <a:t> we </a:t>
            </a:r>
            <a:r>
              <a:rPr lang="en-US" sz="1700" dirty="0" err="1"/>
              <a:t>wspólnocie</a:t>
            </a:r>
            <a:r>
              <a:rPr lang="en-US" sz="1700" dirty="0"/>
              <a:t> </a:t>
            </a:r>
            <a:r>
              <a:rPr lang="en-US" sz="1700" dirty="0" err="1"/>
              <a:t>Kościoła</a:t>
            </a:r>
            <a:r>
              <a:rPr lang="en-US" sz="1700" dirty="0"/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D882B-3D8B-4330-8F85-8A831CA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Poznajmy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komisje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synodalne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2CD-B882-4722-99C9-FFD20FBD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1.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Powołanie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świeckich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w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Kościele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2.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Duchowość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cs typeface="Calibri" panose="020F0502020204030204"/>
              </a:rPr>
              <a:t>i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posługa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kapłana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3.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Życie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konsekrowane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4.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Liturgia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kult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Ojca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w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Duchu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cs typeface="Calibri" panose="020F0502020204030204"/>
              </a:rPr>
              <a:t>i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cs typeface="Calibri" panose="020F0502020204030204"/>
              </a:rPr>
              <a:t>P</a:t>
            </a:r>
            <a:r>
              <a:rPr lang="en-US" sz="2200" dirty="0" err="1" smtClean="0">
                <a:solidFill>
                  <a:schemeClr val="bg1"/>
                </a:solidFill>
                <a:cs typeface="Calibri" panose="020F0502020204030204"/>
              </a:rPr>
              <a:t>rawdzie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5.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Katechizacja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cs typeface="Calibri" panose="020F0502020204030204"/>
              </a:rPr>
              <a:t>i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ewangelizacja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6.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Młodzież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przyszłością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Kościoła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7.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Rodzina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Kościołem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domowym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8.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Świadectwo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miłosierdzia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9.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Ekumenizm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cs typeface="Calibri" panose="020F0502020204030204"/>
              </a:rPr>
              <a:t>i</a:t>
            </a:r>
            <a:r>
              <a:rPr lang="en-US" sz="2200" dirty="0" smtClean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dialog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międzyreligijny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10. Misje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odnawiają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Kościół</a:t>
            </a:r>
            <a:endParaRPr lang="en-US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11.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Kościół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w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dialogu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z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kulturą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12.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Odpowiedzialność</a:t>
            </a:r>
            <a:r>
              <a:rPr lang="en-US" sz="2200" dirty="0">
                <a:solidFill>
                  <a:schemeClr val="bg1"/>
                </a:solidFill>
                <a:cs typeface="Calibri" panose="020F0502020204030204"/>
              </a:rPr>
              <a:t> za dobra </a:t>
            </a:r>
            <a:r>
              <a:rPr lang="en-US" sz="2200" dirty="0" err="1">
                <a:solidFill>
                  <a:schemeClr val="bg1"/>
                </a:solidFill>
                <a:cs typeface="Calibri" panose="020F0502020204030204"/>
              </a:rPr>
              <a:t>materialne</a:t>
            </a:r>
          </a:p>
        </p:txBody>
      </p:sp>
    </p:spTree>
    <p:extLst>
      <p:ext uri="{BB962C8B-B14F-4D97-AF65-F5344CB8AC3E}">
        <p14:creationId xmlns:p14="http://schemas.microsoft.com/office/powerpoint/2010/main" val="190624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6FCA12B-2F15-422F-8F8F-FE1177D1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89" r="1" b="18357"/>
          <a:stretch/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AAEDB2B-3EBA-42D9-860B-536696A61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4678"/>
          <a:stretch/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C127BE-BFB7-4EC3-BE30-A8EB3C6D9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0" r="16423" b="2"/>
          <a:stretch/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05988C7-F85B-43C1-BDE4-E2671502E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90" r="15349"/>
          <a:stretch/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16" name="Oval 1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84E68A8-6757-4CFE-B7BA-DA585003DA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59" r="23942" b="2"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613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8368-0537-4B72-A4CA-B03132B9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Włącz się w pracę Synodu...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B66CD-F229-43AD-B1C2-D2C8E716E74C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Każdy</a:t>
            </a:r>
            <a:r>
              <a:rPr lang="en-US" sz="2400" dirty="0"/>
              <a:t> z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może</a:t>
            </a:r>
            <a:r>
              <a:rPr lang="en-US" sz="2400" dirty="0"/>
              <a:t> </a:t>
            </a:r>
            <a:r>
              <a:rPr lang="en-US" sz="2400" dirty="0" err="1"/>
              <a:t>włączyć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w </a:t>
            </a:r>
            <a:r>
              <a:rPr lang="en-US" sz="2400" dirty="0" err="1"/>
              <a:t>pracę</a:t>
            </a:r>
            <a:r>
              <a:rPr lang="en-US" sz="2400" dirty="0"/>
              <a:t> </a:t>
            </a:r>
            <a:r>
              <a:rPr lang="en-US" sz="2400" dirty="0" err="1"/>
              <a:t>Synodu</a:t>
            </a:r>
            <a:r>
              <a:rPr lang="en-US" sz="2400" dirty="0"/>
              <a:t>. </a:t>
            </a:r>
            <a:r>
              <a:rPr lang="en-US" sz="2400" dirty="0" err="1"/>
              <a:t>Dorośli</a:t>
            </a:r>
            <a:r>
              <a:rPr lang="en-US" sz="2400" dirty="0"/>
              <a:t> </a:t>
            </a:r>
            <a:r>
              <a:rPr lang="en-US" sz="2400" dirty="0" err="1"/>
              <a:t>mogą</a:t>
            </a:r>
            <a:r>
              <a:rPr lang="en-US" sz="2400" dirty="0"/>
              <a:t> </a:t>
            </a:r>
            <a:r>
              <a:rPr lang="en-US" sz="2400" dirty="0" err="1"/>
              <a:t>zgłosić</a:t>
            </a:r>
            <a:r>
              <a:rPr lang="en-US" sz="2400" dirty="0"/>
              <a:t> </a:t>
            </a:r>
            <a:r>
              <a:rPr lang="en-US" sz="2400" dirty="0" err="1"/>
              <a:t>swoje</a:t>
            </a:r>
            <a:r>
              <a:rPr lang="en-US" sz="2400" dirty="0"/>
              <a:t> </a:t>
            </a:r>
            <a:r>
              <a:rPr lang="en-US" sz="2400" dirty="0" err="1"/>
              <a:t>propozycje</a:t>
            </a:r>
            <a:r>
              <a:rPr lang="en-US" sz="2400" dirty="0"/>
              <a:t> </a:t>
            </a:r>
            <a:r>
              <a:rPr lang="pl-P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uwagi</a:t>
            </a:r>
            <a:r>
              <a:rPr lang="en-US" sz="2400" dirty="0"/>
              <a:t>, </a:t>
            </a:r>
            <a:r>
              <a:rPr lang="en-US" sz="2400" dirty="0" err="1"/>
              <a:t>kierując</a:t>
            </a:r>
            <a:r>
              <a:rPr lang="en-US" sz="2400" dirty="0"/>
              <a:t> je do </a:t>
            </a:r>
            <a:r>
              <a:rPr lang="en-US" sz="2400" dirty="0" err="1"/>
              <a:t>parafialnych</a:t>
            </a:r>
            <a:r>
              <a:rPr lang="en-US" sz="2400" dirty="0"/>
              <a:t> </a:t>
            </a:r>
            <a:r>
              <a:rPr lang="en-US" sz="2400" dirty="0" err="1"/>
              <a:t>zespołów</a:t>
            </a:r>
            <a:r>
              <a:rPr lang="en-US" sz="2400" dirty="0"/>
              <a:t> </a:t>
            </a:r>
            <a:r>
              <a:rPr lang="en-US" sz="2400" dirty="0" err="1"/>
              <a:t>synodalnych</a:t>
            </a:r>
            <a:r>
              <a:rPr lang="en-US" sz="2400" dirty="0"/>
              <a:t>. </a:t>
            </a:r>
            <a:r>
              <a:rPr lang="en-US" sz="2400" dirty="0" err="1"/>
              <a:t>Dzieci</a:t>
            </a:r>
            <a:r>
              <a:rPr lang="en-US" sz="2400" dirty="0"/>
              <a:t> </a:t>
            </a:r>
            <a:r>
              <a:rPr lang="en-US" sz="2400" dirty="0" err="1"/>
              <a:t>zaś</a:t>
            </a:r>
            <a:r>
              <a:rPr lang="en-US" sz="2400" dirty="0"/>
              <a:t> </a:t>
            </a:r>
            <a:r>
              <a:rPr lang="en-US" sz="2400" dirty="0" err="1"/>
              <a:t>mogą</a:t>
            </a:r>
            <a:r>
              <a:rPr lang="en-US" sz="2400" dirty="0"/>
              <a:t> </a:t>
            </a:r>
            <a:r>
              <a:rPr lang="en-US" sz="2400" dirty="0" err="1"/>
              <a:t>wspierać</a:t>
            </a:r>
            <a:r>
              <a:rPr lang="en-US" sz="2400" dirty="0"/>
              <a:t> </a:t>
            </a:r>
            <a:r>
              <a:rPr lang="en-US" sz="2400" dirty="0" err="1"/>
              <a:t>dorosłych</a:t>
            </a:r>
            <a:r>
              <a:rPr lang="en-US" sz="2400" dirty="0"/>
              <a:t> </a:t>
            </a:r>
            <a:r>
              <a:rPr lang="en-US" sz="2400" dirty="0" err="1"/>
              <a:t>zaangażowanych</a:t>
            </a:r>
            <a:r>
              <a:rPr lang="en-US" sz="2400" dirty="0"/>
              <a:t> w </a:t>
            </a:r>
            <a:r>
              <a:rPr lang="en-US" sz="2400" dirty="0" err="1"/>
              <a:t>prace</a:t>
            </a:r>
            <a:r>
              <a:rPr lang="en-US" sz="2400" dirty="0"/>
              <a:t> </a:t>
            </a:r>
            <a:r>
              <a:rPr lang="en-US" sz="2400" dirty="0" err="1"/>
              <a:t>Synodu</a:t>
            </a:r>
            <a:r>
              <a:rPr lang="en-US" sz="2400" dirty="0"/>
              <a:t> </a:t>
            </a:r>
            <a:r>
              <a:rPr lang="en-US" sz="2400" dirty="0" err="1"/>
              <a:t>poprzez</a:t>
            </a:r>
            <a:r>
              <a:rPr lang="en-US" sz="2400" dirty="0"/>
              <a:t> </a:t>
            </a:r>
            <a:r>
              <a:rPr lang="en-US" sz="2400" dirty="0" err="1"/>
              <a:t>modlitwę</a:t>
            </a:r>
            <a:r>
              <a:rPr lang="en-US" sz="2400" dirty="0"/>
              <a:t> w </a:t>
            </a:r>
            <a:r>
              <a:rPr lang="en-US" sz="2400" dirty="0" err="1"/>
              <a:t>ich</a:t>
            </a:r>
            <a:r>
              <a:rPr lang="en-US" sz="2400" dirty="0"/>
              <a:t> </a:t>
            </a:r>
            <a:r>
              <a:rPr lang="en-US" sz="2400" dirty="0" err="1"/>
              <a:t>intencji</a:t>
            </a:r>
            <a:r>
              <a:rPr lang="en-US" sz="2400" dirty="0"/>
              <a:t>. </a:t>
            </a:r>
            <a:endParaRPr lang="en-US" sz="2400" dirty="0"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F7FC74-39C4-43FA-A190-17B3CD40B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447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AA15A-D309-4D33-9BC6-97C9E72B722A}"/>
              </a:ext>
            </a:extLst>
          </p:cNvPr>
          <p:cNvSpPr txBox="1"/>
          <p:nvPr/>
        </p:nvSpPr>
        <p:spPr>
          <a:xfrm>
            <a:off x="9102693" y="6657945"/>
            <a:ext cx="308930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043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1CC8C-75F1-4DA8-A66F-FBA471EF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Źródła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informacji</a:t>
            </a:r>
            <a:r>
              <a:rPr lang="en-US" dirty="0">
                <a:cs typeface="Calibri Light"/>
              </a:rPr>
              <a:t> </a:t>
            </a:r>
            <a:r>
              <a:rPr lang="pl-PL" dirty="0" smtClean="0">
                <a:cs typeface="Calibri Light"/>
              </a:rPr>
              <a:t>i</a:t>
            </a:r>
            <a:r>
              <a:rPr lang="en-US" dirty="0" smtClean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zdjęć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A1B3-DE32-4877-93FF-52550AB6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Pismo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Święte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wydanie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elektroniczne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(biblia.deon.pl)</a:t>
            </a:r>
            <a:r>
              <a:rPr lang="en-US" sz="2200" dirty="0" err="1">
                <a:solidFill>
                  <a:srgbClr val="FFFFFF"/>
                </a:solidFill>
                <a:cs typeface="Calibri"/>
              </a:rPr>
              <a:t>htt</a:t>
            </a:r>
            <a:endParaRPr lang="en-US" sz="2200" err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chemeClr val="bg1"/>
                </a:solidFill>
                <a:ea typeface="+mn-lt"/>
                <a:cs typeface="+mn-lt"/>
              </a:rPr>
              <a:t>Strona </a:t>
            </a: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internetowa</a:t>
            </a:r>
            <a:r>
              <a:rPr lang="en-US" sz="2200" dirty="0">
                <a:solidFill>
                  <a:schemeClr val="bg1"/>
                </a:solidFill>
                <a:ea typeface="+mn-lt"/>
                <a:cs typeface="+mn-lt"/>
              </a:rPr>
              <a:t> III </a:t>
            </a: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Synodu</a:t>
            </a:r>
            <a:r>
              <a:rPr lang="en-US" sz="2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Archidiecezji</a:t>
            </a:r>
            <a:r>
              <a:rPr lang="en-US" sz="2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Lubelskiej</a:t>
            </a:r>
            <a:r>
              <a:rPr lang="en-US" sz="2200" dirty="0">
                <a:solidFill>
                  <a:schemeClr val="bg1"/>
                </a:solidFill>
                <a:ea typeface="+mn-lt"/>
                <a:cs typeface="+mn-lt"/>
              </a:rPr>
              <a:t> (synodlublin.pl)</a:t>
            </a:r>
          </a:p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Strona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internetowa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Archidiecezji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Lubelskiej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(archidiecezjalubelska.pl)</a:t>
            </a:r>
          </a:p>
          <a:p>
            <a:r>
              <a:rPr lang="en-US" sz="2200" dirty="0" err="1">
                <a:solidFill>
                  <a:schemeClr val="bg1"/>
                </a:solidFill>
                <a:cs typeface="Calibri"/>
              </a:rPr>
              <a:t>Wolna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Calibri"/>
              </a:rPr>
              <a:t>encyklopedia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(wikipedia.org)</a:t>
            </a:r>
          </a:p>
          <a:p>
            <a:endParaRPr lang="en-US" sz="2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35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C4FCD-20E5-42CE-B05E-69132D8B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to jest synod?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B54B0-B523-4D1B-A156-AE14DC2506F2}"/>
              </a:ext>
            </a:extLst>
          </p:cNvPr>
          <p:cNvSpPr txBox="1"/>
          <p:nvPr/>
        </p:nvSpPr>
        <p:spPr>
          <a:xfrm>
            <a:off x="5358384" y="640263"/>
            <a:ext cx="6028944" cy="52545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Słowo</a:t>
            </a:r>
            <a:r>
              <a:rPr lang="en-US" sz="2000" dirty="0">
                <a:solidFill>
                  <a:schemeClr val="bg1"/>
                </a:solidFill>
              </a:rPr>
              <a:t> "synod" </a:t>
            </a:r>
            <a:r>
              <a:rPr lang="en-US" sz="2000" dirty="0" err="1">
                <a:solidFill>
                  <a:schemeClr val="bg1"/>
                </a:solidFill>
              </a:rPr>
              <a:t>pochodzi</a:t>
            </a:r>
            <a:r>
              <a:rPr lang="en-US" sz="2000" dirty="0">
                <a:solidFill>
                  <a:schemeClr val="bg1"/>
                </a:solidFill>
              </a:rPr>
              <a:t> z </a:t>
            </a:r>
            <a:r>
              <a:rPr lang="en-US" sz="2000" dirty="0" err="1">
                <a:solidFill>
                  <a:schemeClr val="bg1"/>
                </a:solidFill>
              </a:rPr>
              <a:t>języka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greckiego</a:t>
            </a:r>
            <a:r>
              <a:rPr lang="en-US" sz="2000" dirty="0">
                <a:solidFill>
                  <a:schemeClr val="bg1"/>
                </a:solidFill>
              </a:rPr>
              <a:t>. W </a:t>
            </a:r>
            <a:r>
              <a:rPr lang="en-US" sz="2000" dirty="0" err="1">
                <a:solidFill>
                  <a:schemeClr val="bg1"/>
                </a:solidFill>
              </a:rPr>
              <a:t>tłumaczeniu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język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polski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oznacza</a:t>
            </a:r>
            <a:r>
              <a:rPr lang="en-US" sz="2000" dirty="0">
                <a:solidFill>
                  <a:schemeClr val="bg1"/>
                </a:solidFill>
              </a:rPr>
              <a:t> "</a:t>
            </a:r>
            <a:r>
              <a:rPr lang="en-US" sz="2000" dirty="0" err="1">
                <a:solidFill>
                  <a:schemeClr val="bg1"/>
                </a:solidFill>
              </a:rPr>
              <a:t>zebranie</a:t>
            </a:r>
            <a:r>
              <a:rPr lang="en-US" sz="2000" dirty="0">
                <a:solidFill>
                  <a:schemeClr val="bg1"/>
                </a:solidFill>
              </a:rPr>
              <a:t>". </a:t>
            </a:r>
            <a:r>
              <a:rPr lang="en-US" sz="2000" dirty="0" err="1">
                <a:solidFill>
                  <a:schemeClr val="bg1"/>
                </a:solidFill>
              </a:rPr>
              <a:t>Dawniej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biskupi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czyli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osoby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stojące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czele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Kościołów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lokalnych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tzw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diecezji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spotykali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się</a:t>
            </a:r>
            <a:r>
              <a:rPr lang="en-US" sz="2000" dirty="0">
                <a:solidFill>
                  <a:schemeClr val="bg1"/>
                </a:solidFill>
              </a:rPr>
              <a:t>, aby </a:t>
            </a:r>
            <a:r>
              <a:rPr lang="en-US" sz="2000" dirty="0" err="1">
                <a:solidFill>
                  <a:schemeClr val="bg1"/>
                </a:solidFill>
              </a:rPr>
              <a:t>naradzić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się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ważnych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całej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wspólnoty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sprawach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dotyczących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wiary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głoszenia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Słowa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Bożego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świecie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Udział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Synodach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czasów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Soboru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Watykańskiego</a:t>
            </a:r>
            <a:r>
              <a:rPr lang="en-US" sz="2000" dirty="0">
                <a:solidFill>
                  <a:schemeClr val="bg1"/>
                </a:solidFill>
              </a:rPr>
              <a:t> II, a </a:t>
            </a:r>
            <a:r>
              <a:rPr lang="en-US" sz="2000" dirty="0" err="1">
                <a:solidFill>
                  <a:schemeClr val="bg1"/>
                </a:solidFill>
              </a:rPr>
              <a:t>więc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wieku</a:t>
            </a:r>
            <a:r>
              <a:rPr lang="en-US" sz="2000" dirty="0">
                <a:solidFill>
                  <a:schemeClr val="bg1"/>
                </a:solidFill>
              </a:rPr>
              <a:t> XX. </a:t>
            </a:r>
            <a:r>
              <a:rPr lang="en-US" sz="2000" dirty="0" err="1">
                <a:solidFill>
                  <a:schemeClr val="bg1"/>
                </a:solidFill>
              </a:rPr>
              <a:t>brali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tylko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duchowni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Szybkie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zmiany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które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dokonują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się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świecie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współczesnym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wymagają</a:t>
            </a:r>
            <a:r>
              <a:rPr lang="en-US" sz="2000" dirty="0">
                <a:solidFill>
                  <a:schemeClr val="bg1"/>
                </a:solidFill>
              </a:rPr>
              <a:t>, aby </a:t>
            </a:r>
            <a:r>
              <a:rPr lang="en-US" sz="2000" dirty="0" err="1">
                <a:solidFill>
                  <a:schemeClr val="bg1"/>
                </a:solidFill>
              </a:rPr>
              <a:t>cała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Wspólnota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Kościoła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zajęła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wobec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nich</a:t>
            </a:r>
            <a:r>
              <a:rPr lang="en-US" sz="2000" dirty="0">
                <a:solidFill>
                  <a:schemeClr val="bg1"/>
                </a:solidFill>
              </a:rPr>
              <a:t>, w </a:t>
            </a:r>
            <a:r>
              <a:rPr lang="en-US" sz="2000" dirty="0" err="1">
                <a:solidFill>
                  <a:schemeClr val="bg1"/>
                </a:solidFill>
              </a:rPr>
              <a:t>duchu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wiary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własne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stanowisko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Dlatego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właśnie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biskup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diecezji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może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zwołać</a:t>
            </a:r>
            <a:r>
              <a:rPr lang="en-US" sz="2000" dirty="0">
                <a:solidFill>
                  <a:schemeClr val="bg1"/>
                </a:solidFill>
              </a:rPr>
              <a:t> Synod </a:t>
            </a:r>
            <a:r>
              <a:rPr lang="en-US" sz="2000" dirty="0" err="1">
                <a:solidFill>
                  <a:schemeClr val="bg1"/>
                </a:solidFill>
              </a:rPr>
              <a:t>diecezjalny</a:t>
            </a:r>
            <a:r>
              <a:rPr lang="en-US" sz="2000" dirty="0">
                <a:solidFill>
                  <a:schemeClr val="bg1"/>
                </a:solidFill>
              </a:rPr>
              <a:t>, w </a:t>
            </a:r>
            <a:r>
              <a:rPr lang="en-US" sz="2000" dirty="0" err="1">
                <a:solidFill>
                  <a:schemeClr val="bg1"/>
                </a:solidFill>
              </a:rPr>
              <a:t>którym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uczestniczą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tylko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duchowni</a:t>
            </a:r>
            <a:r>
              <a:rPr lang="en-US" sz="2000" dirty="0">
                <a:solidFill>
                  <a:schemeClr val="bg1"/>
                </a:solidFill>
              </a:rPr>
              <a:t>, ale </a:t>
            </a:r>
            <a:r>
              <a:rPr lang="en-US" sz="2000" dirty="0" err="1">
                <a:solidFill>
                  <a:schemeClr val="bg1"/>
                </a:solidFill>
              </a:rPr>
              <a:t>także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świeccy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reprezentujący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różne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środowiska</a:t>
            </a:r>
            <a:r>
              <a:rPr lang="en-US" sz="2000" dirty="0">
                <a:solidFill>
                  <a:schemeClr val="bg1"/>
                </a:solidFill>
              </a:rPr>
              <a:t>. W </a:t>
            </a:r>
            <a:r>
              <a:rPr lang="en-US" sz="2000" dirty="0" err="1">
                <a:solidFill>
                  <a:schemeClr val="bg1"/>
                </a:solidFill>
              </a:rPr>
              <a:t>tej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prezentacji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postaramy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odpowiedzieć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kilka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ważnych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pytań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dotyczących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ważnego</a:t>
            </a:r>
            <a:r>
              <a:rPr lang="en-US" sz="2000" dirty="0">
                <a:solidFill>
                  <a:schemeClr val="bg1"/>
                </a:solidFill>
              </a:rPr>
              <a:t> w </a:t>
            </a:r>
            <a:r>
              <a:rPr lang="en-US" sz="2000" dirty="0" err="1">
                <a:solidFill>
                  <a:schemeClr val="bg1"/>
                </a:solidFill>
              </a:rPr>
              <a:t>życiu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Kościoła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wydarzenia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jakim</a:t>
            </a:r>
            <a:r>
              <a:rPr lang="en-US" sz="2000" dirty="0">
                <a:solidFill>
                  <a:schemeClr val="bg1"/>
                </a:solidFill>
              </a:rPr>
              <a:t> jest Synod.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8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AED1-272F-470C-8FD1-0C28775C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879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cs typeface="Calibri Light"/>
              </a:rPr>
              <a:t>Początek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wspólnej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drogi</a:t>
            </a:r>
            <a:endParaRPr lang="en-US" dirty="0">
              <a:cs typeface="Calibri Ligh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47F5-8FCA-448F-BC40-7F13FA5DF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Dwa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tysiące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lat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temu</a:t>
            </a:r>
            <a:r>
              <a:rPr lang="en-US" dirty="0">
                <a:cs typeface="Calibri" panose="020F0502020204030204"/>
              </a:rPr>
              <a:t> w </a:t>
            </a:r>
            <a:r>
              <a:rPr lang="en-US" dirty="0" err="1">
                <a:cs typeface="Calibri" panose="020F0502020204030204"/>
              </a:rPr>
              <a:t>Ziemi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Świętej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żył</a:t>
            </a:r>
            <a:r>
              <a:rPr lang="en-US" dirty="0">
                <a:cs typeface="Calibri" panose="020F0502020204030204"/>
              </a:rPr>
              <a:t> I </a:t>
            </a:r>
            <a:r>
              <a:rPr lang="en-US" dirty="0" err="1">
                <a:cs typeface="Calibri" panose="020F0502020204030204"/>
              </a:rPr>
              <a:t>nauczał</a:t>
            </a:r>
            <a:r>
              <a:rPr lang="en-US" dirty="0">
                <a:cs typeface="Calibri" panose="020F0502020204030204"/>
              </a:rPr>
              <a:t> Pan Jezus. </a:t>
            </a:r>
            <a:r>
              <a:rPr lang="en-US" dirty="0" err="1">
                <a:cs typeface="Calibri" panose="020F0502020204030204"/>
              </a:rPr>
              <a:t>Wybrał</a:t>
            </a:r>
            <a:r>
              <a:rPr lang="en-US" dirty="0">
                <a:cs typeface="Calibri" panose="020F0502020204030204"/>
              </a:rPr>
              <a:t> on </a:t>
            </a:r>
            <a:r>
              <a:rPr lang="en-US" dirty="0" err="1">
                <a:cs typeface="Calibri" panose="020F0502020204030204"/>
              </a:rPr>
              <a:t>dwunastu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uczniów</a:t>
            </a:r>
            <a:r>
              <a:rPr lang="en-US" dirty="0">
                <a:cs typeface="Calibri" panose="020F0502020204030204"/>
              </a:rPr>
              <a:t> - </a:t>
            </a:r>
            <a:r>
              <a:rPr lang="en-US" dirty="0" err="1">
                <a:cs typeface="Calibri" panose="020F0502020204030204"/>
              </a:rPr>
              <a:t>Apostołów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którzy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udali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się</a:t>
            </a:r>
            <a:r>
              <a:rPr lang="en-US" dirty="0">
                <a:cs typeface="Calibri" panose="020F0502020204030204"/>
              </a:rPr>
              <a:t> w </a:t>
            </a:r>
            <a:r>
              <a:rPr lang="en-US" dirty="0" err="1">
                <a:cs typeface="Calibri" panose="020F0502020204030204"/>
              </a:rPr>
              <a:t>różne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strony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świata</a:t>
            </a:r>
            <a:r>
              <a:rPr lang="en-US" dirty="0">
                <a:cs typeface="Calibri" panose="020F0502020204030204"/>
              </a:rPr>
              <a:t>, aby </a:t>
            </a:r>
            <a:r>
              <a:rPr lang="en-US" dirty="0" err="1">
                <a:cs typeface="Calibri" panose="020F0502020204030204"/>
              </a:rPr>
              <a:t>głosić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Ewangelię</a:t>
            </a:r>
            <a:r>
              <a:rPr lang="en-US" dirty="0">
                <a:cs typeface="Calibri" panose="020F0502020204030204"/>
              </a:rPr>
              <a:t>. </a:t>
            </a:r>
            <a:r>
              <a:rPr lang="en-US" dirty="0" err="1">
                <a:cs typeface="Calibri" panose="020F0502020204030204"/>
              </a:rPr>
              <a:t>Był</a:t>
            </a:r>
            <a:r>
              <a:rPr lang="en-US" dirty="0">
                <a:cs typeface="Calibri" panose="020F0502020204030204"/>
              </a:rPr>
              <a:t> to </a:t>
            </a:r>
            <a:r>
              <a:rPr lang="en-US" dirty="0" err="1">
                <a:cs typeface="Calibri" panose="020F0502020204030204"/>
              </a:rPr>
              <a:t>początek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Kościoła</a:t>
            </a:r>
            <a:r>
              <a:rPr lang="en-US" dirty="0">
                <a:cs typeface="Calibri" panose="020F0502020204030204"/>
              </a:rPr>
              <a:t>. </a:t>
            </a:r>
            <a:r>
              <a:rPr lang="en-US" dirty="0" err="1">
                <a:cs typeface="Calibri" panose="020F0502020204030204"/>
              </a:rPr>
              <a:t>Wszyscy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uczniowe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Chrystusa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wierzą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że</a:t>
            </a:r>
            <a:r>
              <a:rPr lang="en-US" dirty="0">
                <a:cs typeface="Calibri" panose="020F0502020204030204"/>
              </a:rPr>
              <a:t> jest On </a:t>
            </a:r>
            <a:r>
              <a:rPr lang="en-US" dirty="0" err="1">
                <a:cs typeface="Calibri" panose="020F0502020204030204"/>
              </a:rPr>
              <a:t>drogą</a:t>
            </a:r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prawdą</a:t>
            </a:r>
            <a:r>
              <a:rPr lang="en-US" dirty="0">
                <a:cs typeface="Calibri" panose="020F0502020204030204"/>
              </a:rPr>
              <a:t> I </a:t>
            </a:r>
            <a:r>
              <a:rPr lang="en-US" dirty="0" err="1">
                <a:cs typeface="Calibri" panose="020F0502020204030204"/>
              </a:rPr>
              <a:t>życiem</a:t>
            </a:r>
            <a:r>
              <a:rPr lang="en-US" dirty="0">
                <a:cs typeface="Calibri" panose="020F0502020204030204"/>
              </a:rPr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8E5FFC-53DB-4E24-B6B6-6777B9FC9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175" r="-2" b="389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427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E113-05A5-4EF5-8163-C4FDD1D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Jezus powiedział do uczniów: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1FB80-06C8-4A35-8BE4-6AD9CB8F2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/>
              <a:t>Znacie</a:t>
            </a:r>
            <a:r>
              <a:rPr lang="en-US" dirty="0"/>
              <a:t> </a:t>
            </a:r>
            <a:r>
              <a:rPr lang="en-US" err="1"/>
              <a:t>drogę</a:t>
            </a:r>
            <a:r>
              <a:rPr lang="en-US" dirty="0"/>
              <a:t>, </a:t>
            </a:r>
            <a:r>
              <a:rPr lang="en-US" err="1"/>
              <a:t>dokąd</a:t>
            </a:r>
            <a:r>
              <a:rPr lang="en-US" dirty="0"/>
              <a:t> Ja </a:t>
            </a:r>
            <a:r>
              <a:rPr lang="en-US" err="1"/>
              <a:t>idę</a:t>
            </a:r>
            <a:r>
              <a:rPr lang="en-US" dirty="0"/>
              <a:t>. </a:t>
            </a:r>
            <a:r>
              <a:rPr lang="en-US" err="1"/>
              <a:t>Odezwał</a:t>
            </a:r>
            <a:r>
              <a:rPr lang="en-US" dirty="0"/>
              <a:t> </a:t>
            </a:r>
            <a:r>
              <a:rPr lang="en-US" err="1"/>
              <a:t>się</a:t>
            </a:r>
            <a:r>
              <a:rPr lang="en-US" dirty="0"/>
              <a:t> do </a:t>
            </a:r>
            <a:r>
              <a:rPr lang="en-US" err="1"/>
              <a:t>niego</a:t>
            </a:r>
            <a:r>
              <a:rPr lang="en-US" dirty="0"/>
              <a:t> Tomasz: "Panie, </a:t>
            </a:r>
            <a:r>
              <a:rPr lang="en-US" err="1"/>
              <a:t>nie</a:t>
            </a:r>
            <a:r>
              <a:rPr lang="en-US" dirty="0"/>
              <a:t> </a:t>
            </a:r>
            <a:r>
              <a:rPr lang="en-US" err="1"/>
              <a:t>wiemy</a:t>
            </a:r>
            <a:r>
              <a:rPr lang="en-US" dirty="0"/>
              <a:t> </a:t>
            </a:r>
            <a:r>
              <a:rPr lang="en-US" err="1"/>
              <a:t>dokąd</a:t>
            </a:r>
            <a:r>
              <a:rPr lang="en-US" dirty="0"/>
              <a:t> </a:t>
            </a:r>
            <a:r>
              <a:rPr lang="en-US" err="1"/>
              <a:t>idziesz</a:t>
            </a:r>
            <a:r>
              <a:rPr lang="en-US" dirty="0"/>
              <a:t>. Jak </a:t>
            </a:r>
            <a:r>
              <a:rPr lang="en-US" err="1"/>
              <a:t>więc</a:t>
            </a:r>
            <a:r>
              <a:rPr lang="en-US" dirty="0"/>
              <a:t> </a:t>
            </a:r>
            <a:r>
              <a:rPr lang="en-US" err="1"/>
              <a:t>możemy</a:t>
            </a:r>
            <a:r>
              <a:rPr lang="en-US" dirty="0"/>
              <a:t> </a:t>
            </a:r>
            <a:r>
              <a:rPr lang="en-US" err="1"/>
              <a:t>znać</a:t>
            </a:r>
            <a:r>
              <a:rPr lang="en-US" dirty="0"/>
              <a:t> </a:t>
            </a:r>
            <a:r>
              <a:rPr lang="en-US" err="1"/>
              <a:t>drogę</a:t>
            </a:r>
            <a:r>
              <a:rPr lang="en-US" dirty="0"/>
              <a:t>?"</a:t>
            </a:r>
            <a:r>
              <a:rPr lang="en-US" err="1"/>
              <a:t>Odpowiedział</a:t>
            </a:r>
            <a:r>
              <a:rPr lang="en-US" dirty="0"/>
              <a:t> mu </a:t>
            </a:r>
            <a:r>
              <a:rPr lang="en-US" err="1"/>
              <a:t>Jezus:"Ja</a:t>
            </a:r>
            <a:r>
              <a:rPr lang="en-US" dirty="0"/>
              <a:t> </a:t>
            </a:r>
            <a:r>
              <a:rPr lang="en-US" err="1"/>
              <a:t>jestem</a:t>
            </a:r>
            <a:r>
              <a:rPr lang="en-US" dirty="0"/>
              <a:t> </a:t>
            </a:r>
            <a:r>
              <a:rPr lang="en-US" err="1"/>
              <a:t>drogą</a:t>
            </a:r>
            <a:r>
              <a:rPr lang="en-US" dirty="0"/>
              <a:t> I </a:t>
            </a:r>
            <a:r>
              <a:rPr lang="en-US" err="1"/>
              <a:t>prawdą</a:t>
            </a:r>
            <a:r>
              <a:rPr lang="en-US" dirty="0"/>
              <a:t>, I </a:t>
            </a:r>
            <a:r>
              <a:rPr lang="en-US" err="1"/>
              <a:t>życiem</a:t>
            </a:r>
            <a:r>
              <a:rPr lang="en-US" dirty="0"/>
              <a:t>. </a:t>
            </a:r>
            <a:r>
              <a:rPr lang="en-US" err="1"/>
              <a:t>Nikt</a:t>
            </a:r>
            <a:r>
              <a:rPr lang="en-US" dirty="0"/>
              <a:t> </a:t>
            </a:r>
            <a:r>
              <a:rPr lang="en-US" err="1"/>
              <a:t>nie</a:t>
            </a:r>
            <a:r>
              <a:rPr lang="en-US" dirty="0"/>
              <a:t> </a:t>
            </a:r>
            <a:r>
              <a:rPr lang="en-US" err="1"/>
              <a:t>przychodzi</a:t>
            </a:r>
            <a:r>
              <a:rPr lang="en-US" dirty="0"/>
              <a:t> do </a:t>
            </a:r>
            <a:r>
              <a:rPr lang="en-US" err="1"/>
              <a:t>Ojca</a:t>
            </a:r>
            <a:r>
              <a:rPr lang="en-US" dirty="0"/>
              <a:t> </a:t>
            </a:r>
            <a:r>
              <a:rPr lang="en-US" err="1"/>
              <a:t>inaczej</a:t>
            </a:r>
            <a:r>
              <a:rPr lang="en-US" dirty="0"/>
              <a:t> jak </a:t>
            </a:r>
            <a:r>
              <a:rPr lang="en-US" err="1"/>
              <a:t>tylko</a:t>
            </a:r>
            <a:r>
              <a:rPr lang="en-US" dirty="0"/>
              <a:t> </a:t>
            </a:r>
            <a:r>
              <a:rPr lang="en-US" err="1"/>
              <a:t>przeze</a:t>
            </a:r>
            <a:r>
              <a:rPr lang="en-US" dirty="0"/>
              <a:t> </a:t>
            </a:r>
            <a:r>
              <a:rPr lang="en-US" err="1"/>
              <a:t>Mnie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/>
              <a:t>J 14,4-6</a:t>
            </a:r>
            <a:endParaRPr lang="en-US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B78ED8-D54A-4279-9294-A41351E7F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1" b="138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B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9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3E400-5276-41F4-9CDD-67775983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Synody diecezjalne w Lublinie</a:t>
            </a:r>
          </a:p>
        </p:txBody>
      </p:sp>
      <p:pic>
        <p:nvPicPr>
          <p:cNvPr id="11" name="Picture 11" descr="Tobie Panie zaufałem – 50. rocznica święceń biskupich abp ...">
            <a:extLst>
              <a:ext uri="{FF2B5EF4-FFF2-40B4-BE49-F238E27FC236}">
                <a16:creationId xmlns:a16="http://schemas.microsoft.com/office/drawing/2014/main" id="{342B2307-77EB-46D8-BF7C-5726D58A7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4" r="31464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4589-CF42-4BAB-915D-6004916E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algn="ctr"/>
            <a:r>
              <a:rPr lang="en-US" sz="1900" dirty="0">
                <a:solidFill>
                  <a:schemeClr val="bg1"/>
                </a:solidFill>
              </a:rPr>
              <a:t>W </a:t>
            </a:r>
            <a:r>
              <a:rPr lang="en-US" sz="1900" dirty="0" err="1">
                <a:solidFill>
                  <a:schemeClr val="bg1"/>
                </a:solidFill>
              </a:rPr>
              <a:t>historii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diecezji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lubelskiej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istniejącej</a:t>
            </a:r>
            <a:r>
              <a:rPr lang="en-US" sz="1900" dirty="0">
                <a:solidFill>
                  <a:schemeClr val="bg1"/>
                </a:solidFill>
              </a:rPr>
              <a:t> od 1805 </a:t>
            </a:r>
            <a:r>
              <a:rPr lang="en-US" sz="1900" dirty="0" err="1">
                <a:solidFill>
                  <a:schemeClr val="bg1"/>
                </a:solidFill>
              </a:rPr>
              <a:t>roku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odbyły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się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dwa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Synody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Pierwszy</a:t>
            </a:r>
            <a:r>
              <a:rPr lang="en-US" sz="1900" dirty="0">
                <a:solidFill>
                  <a:schemeClr val="bg1"/>
                </a:solidFill>
              </a:rPr>
              <a:t> w </a:t>
            </a:r>
            <a:r>
              <a:rPr lang="en-US" sz="1900" dirty="0" smtClean="0">
                <a:solidFill>
                  <a:schemeClr val="bg1"/>
                </a:solidFill>
              </a:rPr>
              <a:t>192</a:t>
            </a:r>
            <a:r>
              <a:rPr lang="pl-PL" sz="1900" dirty="0" smtClean="0">
                <a:solidFill>
                  <a:schemeClr val="bg1"/>
                </a:solidFill>
              </a:rPr>
              <a:t>8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roku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został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zwołany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przez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biskupa</a:t>
            </a:r>
            <a:r>
              <a:rPr lang="en-US" sz="1900" dirty="0">
                <a:solidFill>
                  <a:schemeClr val="bg1"/>
                </a:solidFill>
              </a:rPr>
              <a:t> Mariana Leona </a:t>
            </a:r>
            <a:r>
              <a:rPr lang="en-US" sz="1900" dirty="0" err="1">
                <a:solidFill>
                  <a:schemeClr val="bg1"/>
                </a:solidFill>
              </a:rPr>
              <a:t>Fulmana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trwał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zaledwie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kilka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dni.Uczestniczyli</a:t>
            </a:r>
            <a:r>
              <a:rPr lang="en-US" sz="1900" dirty="0">
                <a:solidFill>
                  <a:schemeClr val="bg1"/>
                </a:solidFill>
              </a:rPr>
              <a:t> w </a:t>
            </a:r>
            <a:r>
              <a:rPr lang="en-US" sz="1900" dirty="0" err="1">
                <a:solidFill>
                  <a:schemeClr val="bg1"/>
                </a:solidFill>
              </a:rPr>
              <a:t>nim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wyłącznie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duchowni</a:t>
            </a:r>
            <a:r>
              <a:rPr lang="en-US" sz="1900" dirty="0">
                <a:solidFill>
                  <a:schemeClr val="bg1"/>
                </a:solidFill>
              </a:rPr>
              <a:t>. Drugi Synod </a:t>
            </a:r>
            <a:r>
              <a:rPr lang="en-US" sz="1900" dirty="0" err="1">
                <a:solidFill>
                  <a:schemeClr val="bg1"/>
                </a:solidFill>
              </a:rPr>
              <a:t>Diecezjalny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przeprowadzono</a:t>
            </a:r>
            <a:r>
              <a:rPr lang="en-US" sz="1900" dirty="0">
                <a:solidFill>
                  <a:schemeClr val="bg1"/>
                </a:solidFill>
              </a:rPr>
              <a:t> w </a:t>
            </a:r>
            <a:r>
              <a:rPr lang="en-US" sz="1900" dirty="0" err="1">
                <a:solidFill>
                  <a:schemeClr val="bg1"/>
                </a:solidFill>
              </a:rPr>
              <a:t>latach</a:t>
            </a:r>
            <a:r>
              <a:rPr lang="en-US" sz="1900" dirty="0">
                <a:solidFill>
                  <a:schemeClr val="bg1"/>
                </a:solidFill>
              </a:rPr>
              <a:t> 1977-1985 z </a:t>
            </a:r>
            <a:r>
              <a:rPr lang="en-US" sz="1900" dirty="0" err="1">
                <a:solidFill>
                  <a:schemeClr val="bg1"/>
                </a:solidFill>
              </a:rPr>
              <a:t>inicjatywy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księdza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biskupa</a:t>
            </a:r>
            <a:r>
              <a:rPr lang="en-US" sz="1900" dirty="0">
                <a:solidFill>
                  <a:schemeClr val="bg1"/>
                </a:solidFill>
              </a:rPr>
              <a:t> Bolesława </a:t>
            </a:r>
            <a:r>
              <a:rPr lang="en-US" sz="1900" dirty="0" err="1">
                <a:solidFill>
                  <a:schemeClr val="bg1"/>
                </a:solidFill>
              </a:rPr>
              <a:t>Pylaka</a:t>
            </a:r>
            <a:r>
              <a:rPr lang="en-US" sz="1900" dirty="0">
                <a:solidFill>
                  <a:schemeClr val="bg1"/>
                </a:solidFill>
              </a:rPr>
              <a:t>. W </a:t>
            </a:r>
            <a:r>
              <a:rPr lang="en-US" sz="1900" dirty="0" err="1">
                <a:solidFill>
                  <a:schemeClr val="bg1"/>
                </a:solidFill>
              </a:rPr>
              <a:t>pracach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Synodu</a:t>
            </a:r>
            <a:r>
              <a:rPr lang="en-US" sz="1900" dirty="0">
                <a:solidFill>
                  <a:schemeClr val="bg1"/>
                </a:solidFill>
              </a:rPr>
              <a:t> po </a:t>
            </a:r>
            <a:r>
              <a:rPr lang="en-US" sz="1900" dirty="0" err="1">
                <a:solidFill>
                  <a:schemeClr val="bg1"/>
                </a:solidFill>
              </a:rPr>
              <a:t>raz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pierwszy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wzięli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udział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wierni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świeccy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B1C8E34-7AFF-4C70-99BA-2BB0D6E3F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504" r="7718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0F7FB-1E19-478C-8D89-9D5EE5DD64BE}"/>
              </a:ext>
            </a:extLst>
          </p:cNvPr>
          <p:cNvSpPr txBox="1"/>
          <p:nvPr/>
        </p:nvSpPr>
        <p:spPr>
          <a:xfrm>
            <a:off x="680483" y="5623555"/>
            <a:ext cx="2931299" cy="548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Biskup Bolesław </a:t>
            </a:r>
            <a:r>
              <a:rPr lang="en-US" sz="1300" err="1">
                <a:solidFill>
                  <a:srgbClr val="FFFFFF"/>
                </a:solidFill>
              </a:rPr>
              <a:t>Pylak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A06D7-87F9-4EEF-B5AA-3CA7F439A531}"/>
              </a:ext>
            </a:extLst>
          </p:cNvPr>
          <p:cNvSpPr txBox="1"/>
          <p:nvPr/>
        </p:nvSpPr>
        <p:spPr>
          <a:xfrm>
            <a:off x="8606117" y="5623565"/>
            <a:ext cx="2905400" cy="548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Biskup  Marian Fulman</a:t>
            </a:r>
          </a:p>
        </p:txBody>
      </p:sp>
    </p:spTree>
    <p:extLst>
      <p:ext uri="{BB962C8B-B14F-4D97-AF65-F5344CB8AC3E}">
        <p14:creationId xmlns:p14="http://schemas.microsoft.com/office/powerpoint/2010/main" val="51960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0A18-A475-45A3-B03D-BBCF01E6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Diecezja (archidiecezja) - wspólnotą lokalnego Kościoła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BE6A6-B114-4AF0-8C1A-E771FBBA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 </a:t>
            </a:r>
            <a:r>
              <a:rPr lang="en-US" sz="2000" dirty="0" err="1"/>
              <a:t>Kościele</a:t>
            </a:r>
            <a:r>
              <a:rPr lang="en-US" sz="2000" dirty="0"/>
              <a:t> </a:t>
            </a:r>
            <a:r>
              <a:rPr lang="en-US" sz="2000" dirty="0" err="1"/>
              <a:t>powszechnym</a:t>
            </a:r>
            <a:r>
              <a:rPr lang="en-US" sz="2000" dirty="0"/>
              <a:t> </a:t>
            </a:r>
            <a:r>
              <a:rPr lang="en-US" sz="2000" dirty="0" err="1"/>
              <a:t>istnieją</a:t>
            </a:r>
            <a:r>
              <a:rPr lang="en-US" sz="2000" dirty="0"/>
              <a:t> </a:t>
            </a:r>
            <a:r>
              <a:rPr lang="en-US" sz="2000" dirty="0" err="1"/>
              <a:t>duże</a:t>
            </a:r>
            <a:r>
              <a:rPr lang="en-US" sz="2000" dirty="0"/>
              <a:t> </a:t>
            </a:r>
            <a:r>
              <a:rPr lang="en-US" sz="2000" dirty="0" err="1"/>
              <a:t>wspólnoty</a:t>
            </a:r>
            <a:r>
              <a:rPr lang="en-US" sz="2000" dirty="0"/>
              <a:t> </a:t>
            </a:r>
            <a:r>
              <a:rPr lang="en-US" sz="2000" dirty="0" err="1"/>
              <a:t>wiernych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nazywamy</a:t>
            </a:r>
            <a:r>
              <a:rPr lang="en-US" sz="2000" dirty="0"/>
              <a:t> </a:t>
            </a:r>
            <a:r>
              <a:rPr lang="en-US" sz="2000" dirty="0" err="1"/>
              <a:t>diecezjami</a:t>
            </a:r>
            <a:r>
              <a:rPr lang="en-US" sz="2000" dirty="0"/>
              <a:t> (</a:t>
            </a:r>
            <a:r>
              <a:rPr lang="en-US" sz="2000" dirty="0" err="1"/>
              <a:t>czasem</a:t>
            </a:r>
            <a:r>
              <a:rPr lang="en-US" sz="2000" dirty="0"/>
              <a:t> </a:t>
            </a:r>
            <a:r>
              <a:rPr lang="en-US" sz="2000" dirty="0" err="1"/>
              <a:t>archidiecezjami</a:t>
            </a:r>
            <a:r>
              <a:rPr lang="en-US" sz="2000" dirty="0"/>
              <a:t>). </a:t>
            </a:r>
            <a:r>
              <a:rPr lang="en-US" sz="2000" dirty="0" err="1"/>
              <a:t>Wszyscy</a:t>
            </a:r>
            <a:r>
              <a:rPr lang="en-US" sz="2000" dirty="0"/>
              <a:t> </a:t>
            </a:r>
            <a:r>
              <a:rPr lang="en-US" sz="2000" dirty="0" err="1"/>
              <a:t>należymy</a:t>
            </a:r>
            <a:r>
              <a:rPr lang="en-US" sz="2000" dirty="0"/>
              <a:t> do Archidiecezji Lubelskiej,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czele</a:t>
            </a:r>
            <a:r>
              <a:rPr lang="en-US" sz="2000" dirty="0"/>
              <a:t> </a:t>
            </a:r>
            <a:r>
              <a:rPr lang="en-US" sz="2000" dirty="0" err="1"/>
              <a:t>której</a:t>
            </a:r>
            <a:r>
              <a:rPr lang="en-US" sz="2000" dirty="0"/>
              <a:t> </a:t>
            </a:r>
            <a:r>
              <a:rPr lang="en-US" sz="2000" dirty="0" err="1"/>
              <a:t>stoi</a:t>
            </a:r>
            <a:r>
              <a:rPr lang="en-US" sz="2000" dirty="0"/>
              <a:t> </a:t>
            </a:r>
            <a:r>
              <a:rPr lang="en-US" sz="2000" dirty="0" err="1"/>
              <a:t>ksiądz</a:t>
            </a:r>
            <a:r>
              <a:rPr lang="en-US" sz="2000" dirty="0"/>
              <a:t> </a:t>
            </a:r>
            <a:r>
              <a:rPr lang="en-US" sz="2000" dirty="0" err="1"/>
              <a:t>arcybiskup</a:t>
            </a:r>
            <a:r>
              <a:rPr lang="en-US" sz="2000" dirty="0"/>
              <a:t> </a:t>
            </a:r>
            <a:r>
              <a:rPr lang="en-US" sz="2000" dirty="0" err="1"/>
              <a:t>Stanisław</a:t>
            </a:r>
            <a:r>
              <a:rPr lang="en-US" sz="2000" dirty="0"/>
              <a:t> </a:t>
            </a:r>
            <a:r>
              <a:rPr lang="en-US" sz="2000" dirty="0" err="1"/>
              <a:t>Budzik</a:t>
            </a:r>
            <a:r>
              <a:rPr lang="en-US" sz="2000" dirty="0"/>
              <a:t>. </a:t>
            </a:r>
            <a:r>
              <a:rPr lang="en-US" sz="2000" dirty="0" err="1"/>
              <a:t>Każda</a:t>
            </a:r>
            <a:r>
              <a:rPr lang="en-US" sz="2000" dirty="0"/>
              <a:t> </a:t>
            </a:r>
            <a:r>
              <a:rPr lang="en-US" sz="2000" dirty="0" err="1"/>
              <a:t>diecezja</a:t>
            </a:r>
            <a:r>
              <a:rPr lang="en-US" sz="2000" dirty="0"/>
              <a:t> </a:t>
            </a:r>
            <a:r>
              <a:rPr lang="en-US" sz="2000" dirty="0" err="1"/>
              <a:t>dzieli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parafie</a:t>
            </a:r>
            <a:r>
              <a:rPr lang="en-US" sz="2000" dirty="0"/>
              <a:t>. W </a:t>
            </a:r>
            <a:r>
              <a:rPr lang="en-US" sz="2000" dirty="0" err="1"/>
              <a:t>naszej</a:t>
            </a:r>
            <a:r>
              <a:rPr lang="en-US" sz="2000" dirty="0"/>
              <a:t> </a:t>
            </a:r>
            <a:r>
              <a:rPr lang="en-US" sz="2000" dirty="0" err="1"/>
              <a:t>diecezji</a:t>
            </a:r>
            <a:r>
              <a:rPr lang="en-US" sz="2000" dirty="0"/>
              <a:t> jest </a:t>
            </a:r>
            <a:r>
              <a:rPr lang="en-US" sz="2000" dirty="0" err="1"/>
              <a:t>ich</a:t>
            </a:r>
            <a:r>
              <a:rPr lang="en-US" sz="2000" dirty="0"/>
              <a:t> 271. </a:t>
            </a:r>
            <a:r>
              <a:rPr lang="en-US" sz="2000" dirty="0" err="1"/>
              <a:t>Głową</a:t>
            </a:r>
            <a:r>
              <a:rPr lang="en-US" sz="2000" dirty="0"/>
              <a:t> </a:t>
            </a:r>
            <a:r>
              <a:rPr lang="en-US" sz="2000" dirty="0" err="1"/>
              <a:t>wspólnoty</a:t>
            </a:r>
            <a:r>
              <a:rPr lang="en-US" sz="2000" dirty="0"/>
              <a:t> </a:t>
            </a:r>
            <a:r>
              <a:rPr lang="en-US" sz="2000" dirty="0" err="1"/>
              <a:t>parafialnej</a:t>
            </a:r>
            <a:r>
              <a:rPr lang="en-US" sz="2000" dirty="0"/>
              <a:t> jest </a:t>
            </a:r>
            <a:r>
              <a:rPr lang="en-US" sz="2000" dirty="0" err="1"/>
              <a:t>ksiądz</a:t>
            </a:r>
            <a:r>
              <a:rPr lang="en-US" sz="2000" dirty="0"/>
              <a:t> </a:t>
            </a:r>
            <a:r>
              <a:rPr lang="en-US" sz="2000" dirty="0" err="1"/>
              <a:t>proboszcz</a:t>
            </a:r>
            <a:r>
              <a:rPr lang="en-US" sz="2000" dirty="0"/>
              <a:t>, </a:t>
            </a:r>
            <a:r>
              <a:rPr lang="en-US" sz="2000" dirty="0" err="1"/>
              <a:t>mający</a:t>
            </a:r>
            <a:r>
              <a:rPr lang="en-US" sz="2000" dirty="0"/>
              <a:t> </a:t>
            </a:r>
            <a:r>
              <a:rPr lang="en-US" sz="2000" dirty="0" err="1"/>
              <a:t>pomocników</a:t>
            </a:r>
            <a:r>
              <a:rPr lang="en-US" sz="2000" dirty="0"/>
              <a:t> w </a:t>
            </a:r>
            <a:r>
              <a:rPr lang="en-US" sz="2000" dirty="0" err="1"/>
              <a:t>osobach</a:t>
            </a:r>
            <a:r>
              <a:rPr lang="en-US" sz="2000" dirty="0"/>
              <a:t> </a:t>
            </a:r>
            <a:r>
              <a:rPr lang="en-US" sz="2000" dirty="0" err="1"/>
              <a:t>księży</a:t>
            </a:r>
            <a:r>
              <a:rPr lang="en-US" sz="2000" dirty="0"/>
              <a:t> </a:t>
            </a:r>
            <a:r>
              <a:rPr lang="en-US" sz="2000" dirty="0" err="1"/>
              <a:t>wikariuszy</a:t>
            </a:r>
            <a:r>
              <a:rPr lang="en-US" sz="2000" dirty="0"/>
              <a:t>. W Archidiecezji Lubelskiej </a:t>
            </a:r>
            <a:r>
              <a:rPr lang="en-US" sz="2000" dirty="0" err="1"/>
              <a:t>pracuje</a:t>
            </a:r>
            <a:r>
              <a:rPr lang="en-US" sz="2000" dirty="0"/>
              <a:t> </a:t>
            </a:r>
            <a:r>
              <a:rPr lang="en-US" sz="2000" dirty="0" err="1"/>
              <a:t>ponad</a:t>
            </a:r>
            <a:r>
              <a:rPr lang="en-US" sz="2000" dirty="0"/>
              <a:t> </a:t>
            </a:r>
            <a:r>
              <a:rPr lang="en-US" sz="2000" dirty="0" err="1"/>
              <a:t>tysiąc</a:t>
            </a:r>
            <a:r>
              <a:rPr lang="en-US" sz="2000" dirty="0"/>
              <a:t> </a:t>
            </a:r>
            <a:r>
              <a:rPr lang="en-US" sz="2000" dirty="0" err="1"/>
              <a:t>księży</a:t>
            </a:r>
            <a:r>
              <a:rPr lang="en-US" sz="2000" dirty="0"/>
              <a:t> </a:t>
            </a:r>
            <a:r>
              <a:rPr lang="pl-PL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zakonników</a:t>
            </a:r>
            <a:r>
              <a:rPr lang="en-US" sz="2000" dirty="0"/>
              <a:t>. </a:t>
            </a:r>
            <a:r>
              <a:rPr lang="en-US" sz="2000" dirty="0" err="1"/>
              <a:t>Wiernych</a:t>
            </a:r>
            <a:r>
              <a:rPr lang="en-US" sz="2000" dirty="0"/>
              <a:t> </a:t>
            </a:r>
            <a:r>
              <a:rPr lang="en-US" sz="2000" dirty="0" err="1"/>
              <a:t>świeckich</a:t>
            </a:r>
            <a:r>
              <a:rPr lang="en-US" sz="2000" dirty="0"/>
              <a:t> jest </a:t>
            </a:r>
            <a:r>
              <a:rPr lang="en-US" sz="2000" dirty="0" err="1"/>
              <a:t>ponad</a:t>
            </a:r>
            <a:r>
              <a:rPr lang="en-US" sz="2000" dirty="0"/>
              <a:t> </a:t>
            </a:r>
            <a:r>
              <a:rPr lang="en-US" sz="2000" dirty="0" err="1"/>
              <a:t>milion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 III </a:t>
            </a:r>
            <a:r>
              <a:rPr lang="en-US" sz="2000" dirty="0" err="1"/>
              <a:t>Synodzie</a:t>
            </a:r>
            <a:r>
              <a:rPr lang="en-US" sz="2000" dirty="0"/>
              <a:t> </a:t>
            </a:r>
            <a:r>
              <a:rPr lang="en-US" sz="2000" dirty="0" err="1"/>
              <a:t>ogłoszonym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księdza</a:t>
            </a:r>
            <a:r>
              <a:rPr lang="en-US" sz="2000" dirty="0"/>
              <a:t> </a:t>
            </a:r>
            <a:r>
              <a:rPr lang="en-US" sz="2000" dirty="0" err="1"/>
              <a:t>arcybiskupa</a:t>
            </a:r>
            <a:r>
              <a:rPr lang="en-US" sz="2000" dirty="0"/>
              <a:t> </a:t>
            </a:r>
            <a:r>
              <a:rPr lang="en-US" sz="2000" dirty="0" err="1"/>
              <a:t>uczestniczą</a:t>
            </a:r>
            <a:r>
              <a:rPr lang="en-US" sz="2000" dirty="0"/>
              <a:t> </a:t>
            </a:r>
            <a:r>
              <a:rPr lang="en-US" sz="2000" dirty="0" err="1"/>
              <a:t>przedstawiciele</a:t>
            </a:r>
            <a:r>
              <a:rPr lang="en-US" sz="2000" dirty="0"/>
              <a:t> </a:t>
            </a:r>
            <a:r>
              <a:rPr lang="en-US" sz="2000" dirty="0" err="1"/>
              <a:t>duchownych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liczna</a:t>
            </a:r>
            <a:r>
              <a:rPr lang="en-US" sz="2000" dirty="0"/>
              <a:t> </a:t>
            </a:r>
            <a:r>
              <a:rPr lang="en-US" sz="2000" dirty="0" err="1"/>
              <a:t>grupa</a:t>
            </a:r>
            <a:r>
              <a:rPr lang="en-US" sz="2000" dirty="0"/>
              <a:t> </a:t>
            </a:r>
            <a:r>
              <a:rPr lang="en-US" sz="2000" dirty="0" err="1"/>
              <a:t>świeckich</a:t>
            </a:r>
            <a:r>
              <a:rPr lang="en-US" sz="2000" dirty="0"/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48D3E7-D6E4-4615-8887-F5411015D5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294" r="3968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C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5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8A46457-0B25-4C72-8DB7-7E6A663A5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724" r="23046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17FFE-4E83-4BFB-B1BF-B7D392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490516"/>
            <a:ext cx="4782458" cy="14693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Decyzja o zwołaniu synodu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6426-1F95-4046-9069-5DE31A917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138737"/>
            <a:ext cx="4782458" cy="42312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Od </a:t>
            </a:r>
            <a:r>
              <a:rPr lang="en-US" sz="2000" dirty="0" err="1"/>
              <a:t>ostatniego</a:t>
            </a:r>
            <a:r>
              <a:rPr lang="en-US" sz="2000" dirty="0"/>
              <a:t> </a:t>
            </a:r>
            <a:r>
              <a:rPr lang="en-US" sz="2000" dirty="0" err="1"/>
              <a:t>Synodu</a:t>
            </a:r>
            <a:r>
              <a:rPr lang="en-US" sz="2000" dirty="0"/>
              <a:t> </a:t>
            </a:r>
            <a:r>
              <a:rPr lang="en-US" sz="2000" dirty="0" err="1"/>
              <a:t>diecezji</a:t>
            </a:r>
            <a:r>
              <a:rPr lang="en-US" sz="2000" dirty="0"/>
              <a:t> </a:t>
            </a:r>
            <a:r>
              <a:rPr lang="en-US" sz="2000" dirty="0" err="1"/>
              <a:t>upłynęło</a:t>
            </a:r>
            <a:r>
              <a:rPr lang="en-US" sz="2000" dirty="0"/>
              <a:t> </a:t>
            </a:r>
            <a:r>
              <a:rPr lang="en-US" sz="2000" dirty="0" err="1"/>
              <a:t>przeszło</a:t>
            </a:r>
            <a:r>
              <a:rPr lang="en-US" sz="2000" dirty="0"/>
              <a:t> 30 lat. W </a:t>
            </a:r>
            <a:r>
              <a:rPr lang="en-US" sz="2000" dirty="0" err="1"/>
              <a:t>tym</a:t>
            </a:r>
            <a:r>
              <a:rPr lang="en-US" sz="2000" dirty="0"/>
              <a:t> </a:t>
            </a:r>
            <a:r>
              <a:rPr lang="en-US" sz="2000" dirty="0" err="1"/>
              <a:t>czasie</a:t>
            </a:r>
            <a:r>
              <a:rPr lang="en-US" sz="2000" dirty="0"/>
              <a:t> </a:t>
            </a:r>
            <a:r>
              <a:rPr lang="en-US" sz="2000" dirty="0" err="1"/>
              <a:t>zaszło</a:t>
            </a:r>
            <a:r>
              <a:rPr lang="en-US" sz="2000" dirty="0"/>
              <a:t> </a:t>
            </a:r>
            <a:r>
              <a:rPr lang="en-US" sz="2000" dirty="0" err="1"/>
              <a:t>wiele</a:t>
            </a:r>
            <a:r>
              <a:rPr lang="en-US" sz="2000" dirty="0"/>
              <a:t> </a:t>
            </a:r>
            <a:r>
              <a:rPr lang="en-US" sz="2000" dirty="0" err="1"/>
              <a:t>zmian</a:t>
            </a:r>
            <a:r>
              <a:rPr lang="en-US" sz="2000" dirty="0"/>
              <a:t> w </a:t>
            </a:r>
            <a:r>
              <a:rPr lang="en-US" sz="2000" dirty="0" err="1"/>
              <a:t>Europie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w </a:t>
            </a:r>
            <a:r>
              <a:rPr lang="en-US" sz="2000" dirty="0" err="1"/>
              <a:t>naszym</a:t>
            </a:r>
            <a:r>
              <a:rPr lang="en-US" sz="2000" dirty="0"/>
              <a:t> </a:t>
            </a:r>
            <a:r>
              <a:rPr lang="en-US" sz="2000" dirty="0" err="1"/>
              <a:t>kraju</a:t>
            </a:r>
            <a:r>
              <a:rPr lang="en-US" sz="2000" dirty="0"/>
              <a:t>. </a:t>
            </a:r>
            <a:r>
              <a:rPr lang="en-US" sz="2000" dirty="0" err="1"/>
              <a:t>Dotyczą</a:t>
            </a:r>
            <a:r>
              <a:rPr lang="en-US" sz="2000" dirty="0"/>
              <a:t> one </a:t>
            </a:r>
            <a:r>
              <a:rPr lang="en-US" sz="2000" dirty="0" err="1"/>
              <a:t>także</a:t>
            </a:r>
            <a:r>
              <a:rPr lang="en-US" sz="2000" dirty="0"/>
              <a:t> </a:t>
            </a:r>
            <a:r>
              <a:rPr lang="en-US" sz="2000" dirty="0" err="1"/>
              <a:t>świata</a:t>
            </a:r>
            <a:r>
              <a:rPr lang="en-US" sz="2000" dirty="0"/>
              <a:t> </a:t>
            </a:r>
            <a:r>
              <a:rPr lang="en-US" sz="2000" dirty="0" err="1"/>
              <a:t>wartości</a:t>
            </a:r>
            <a:r>
              <a:rPr lang="en-US" sz="2000" dirty="0"/>
              <a:t>, </a:t>
            </a:r>
            <a:r>
              <a:rPr lang="en-US" sz="2000" dirty="0" err="1"/>
              <a:t>życia</a:t>
            </a:r>
            <a:r>
              <a:rPr lang="en-US" sz="2000" dirty="0"/>
              <a:t> </a:t>
            </a:r>
            <a:r>
              <a:rPr lang="en-US" sz="2000" dirty="0" err="1"/>
              <a:t>duchowego</a:t>
            </a:r>
            <a:r>
              <a:rPr lang="en-US" sz="2000" dirty="0"/>
              <a:t> </a:t>
            </a:r>
            <a:r>
              <a:rPr lang="en-US" sz="2000" dirty="0" err="1"/>
              <a:t>człowieka</a:t>
            </a:r>
            <a:r>
              <a:rPr lang="en-US" sz="2000" dirty="0"/>
              <a:t>. W </a:t>
            </a:r>
            <a:r>
              <a:rPr lang="en-US" sz="2000" dirty="0" err="1"/>
              <a:t>nowej</a:t>
            </a:r>
            <a:r>
              <a:rPr lang="en-US" sz="2000" dirty="0"/>
              <a:t> </a:t>
            </a:r>
            <a:r>
              <a:rPr lang="en-US" sz="2000" dirty="0" err="1"/>
              <a:t>rzeczywistości</a:t>
            </a:r>
            <a:r>
              <a:rPr lang="en-US" sz="2000" dirty="0"/>
              <a:t> </a:t>
            </a:r>
            <a:r>
              <a:rPr lang="en-US" sz="2000" dirty="0" err="1"/>
              <a:t>Kościół</a:t>
            </a:r>
            <a:r>
              <a:rPr lang="en-US" sz="2000" dirty="0"/>
              <a:t> </a:t>
            </a:r>
            <a:r>
              <a:rPr lang="en-US" sz="2000" dirty="0" err="1"/>
              <a:t>zauważa</a:t>
            </a:r>
            <a:r>
              <a:rPr lang="en-US" sz="2000" dirty="0"/>
              <a:t> </a:t>
            </a:r>
            <a:r>
              <a:rPr lang="en-US" sz="2000" dirty="0" err="1"/>
              <a:t>potrzebę</a:t>
            </a:r>
            <a:r>
              <a:rPr lang="en-US" sz="2000" dirty="0"/>
              <a:t> </a:t>
            </a:r>
            <a:r>
              <a:rPr lang="en-US" sz="2000" dirty="0" err="1"/>
              <a:t>odnowy</a:t>
            </a:r>
            <a:r>
              <a:rPr lang="en-US" sz="2000" dirty="0"/>
              <a:t> </a:t>
            </a:r>
            <a:r>
              <a:rPr lang="en-US" sz="2000" dirty="0" err="1"/>
              <a:t>życia</a:t>
            </a:r>
            <a:r>
              <a:rPr lang="en-US" sz="2000" dirty="0"/>
              <a:t> </a:t>
            </a:r>
            <a:r>
              <a:rPr lang="en-US" sz="2000" dirty="0" err="1"/>
              <a:t>religijnego</a:t>
            </a:r>
            <a:r>
              <a:rPr lang="en-US" sz="2000" dirty="0"/>
              <a:t>. </a:t>
            </a:r>
            <a:r>
              <a:rPr lang="en-US" sz="2000" dirty="0" err="1"/>
              <a:t>Dlatego</a:t>
            </a:r>
            <a:r>
              <a:rPr lang="en-US" sz="2000" dirty="0"/>
              <a:t> </a:t>
            </a:r>
            <a:r>
              <a:rPr lang="en-US" sz="2000" dirty="0" err="1"/>
              <a:t>właśnie</a:t>
            </a:r>
            <a:r>
              <a:rPr lang="en-US" sz="2000" dirty="0"/>
              <a:t> </a:t>
            </a:r>
            <a:r>
              <a:rPr lang="en-US" sz="2000" dirty="0" err="1"/>
              <a:t>ksiądz</a:t>
            </a:r>
            <a:r>
              <a:rPr lang="en-US" sz="2000" dirty="0"/>
              <a:t> </a:t>
            </a:r>
            <a:r>
              <a:rPr lang="en-US" sz="2000" dirty="0" err="1"/>
              <a:t>arcybiskup</a:t>
            </a:r>
            <a:r>
              <a:rPr lang="en-US" sz="2000" dirty="0"/>
              <a:t> Stanisław Budzik </a:t>
            </a:r>
            <a:r>
              <a:rPr lang="en-US" sz="2000" dirty="0" err="1"/>
              <a:t>zainicjował</a:t>
            </a:r>
            <a:r>
              <a:rPr lang="en-US" sz="2000" dirty="0"/>
              <a:t> "</a:t>
            </a:r>
            <a:r>
              <a:rPr lang="en-US" sz="2000" dirty="0" err="1"/>
              <a:t>zebranie</a:t>
            </a:r>
            <a:r>
              <a:rPr lang="en-US" sz="2000" dirty="0"/>
              <a:t>", </a:t>
            </a:r>
            <a:r>
              <a:rPr lang="en-US" sz="2000" dirty="0" err="1"/>
              <a:t>czyli</a:t>
            </a:r>
            <a:r>
              <a:rPr lang="en-US" sz="2000" dirty="0"/>
              <a:t> Synod,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którym</a:t>
            </a:r>
            <a:r>
              <a:rPr lang="en-US" sz="2000" dirty="0"/>
              <a:t> </a:t>
            </a:r>
            <a:r>
              <a:rPr lang="en-US" sz="2000" dirty="0" err="1"/>
              <a:t>nasza</a:t>
            </a:r>
            <a:r>
              <a:rPr lang="en-US" sz="2000" dirty="0"/>
              <a:t> </a:t>
            </a:r>
            <a:r>
              <a:rPr lang="en-US" sz="2000" dirty="0" err="1"/>
              <a:t>Wspólnota</a:t>
            </a:r>
            <a:r>
              <a:rPr lang="en-US" sz="2000" dirty="0"/>
              <a:t> </a:t>
            </a:r>
            <a:r>
              <a:rPr lang="en-US" sz="2000" dirty="0" err="1"/>
              <a:t>diecezjalna</a:t>
            </a:r>
            <a:r>
              <a:rPr lang="en-US" sz="2000" dirty="0"/>
              <a:t> </a:t>
            </a:r>
            <a:r>
              <a:rPr lang="en-US" sz="2000" dirty="0" err="1"/>
              <a:t>może</a:t>
            </a:r>
            <a:r>
              <a:rPr lang="en-US" sz="2000" dirty="0"/>
              <a:t> </a:t>
            </a:r>
            <a:r>
              <a:rPr lang="en-US" sz="2000" dirty="0" err="1"/>
              <a:t>omówić</a:t>
            </a:r>
            <a:r>
              <a:rPr lang="en-US" sz="2000" dirty="0"/>
              <a:t> </a:t>
            </a:r>
            <a:r>
              <a:rPr lang="en-US" sz="2000" dirty="0" err="1"/>
              <a:t>aktualne</a:t>
            </a:r>
            <a:r>
              <a:rPr lang="en-US" sz="2000" dirty="0"/>
              <a:t> </a:t>
            </a:r>
            <a:r>
              <a:rPr lang="en-US" sz="2000" dirty="0" err="1"/>
              <a:t>problemy</a:t>
            </a:r>
            <a:r>
              <a:rPr lang="en-US" sz="2000" dirty="0"/>
              <a:t>. </a:t>
            </a:r>
            <a:r>
              <a:rPr lang="en-US" sz="2000" dirty="0" err="1"/>
              <a:t>Mimo</a:t>
            </a:r>
            <a:r>
              <a:rPr lang="en-US" sz="2000" dirty="0"/>
              <a:t> </a:t>
            </a:r>
            <a:r>
              <a:rPr lang="en-US" sz="2000" dirty="0" err="1"/>
              <a:t>że</a:t>
            </a:r>
            <a:r>
              <a:rPr lang="en-US" sz="2000" dirty="0"/>
              <a:t> w </a:t>
            </a:r>
            <a:r>
              <a:rPr lang="en-US" sz="2000" dirty="0" err="1"/>
              <a:t>spotkaniach</a:t>
            </a:r>
            <a:r>
              <a:rPr lang="en-US" sz="2000" dirty="0"/>
              <a:t> </a:t>
            </a:r>
            <a:r>
              <a:rPr lang="en-US" sz="2000" dirty="0" err="1"/>
              <a:t>synodalnych</a:t>
            </a:r>
            <a:r>
              <a:rPr lang="en-US" sz="2000" dirty="0"/>
              <a:t> </a:t>
            </a:r>
            <a:r>
              <a:rPr lang="en-US" sz="2000" dirty="0" err="1"/>
              <a:t>uczestniczą</a:t>
            </a:r>
            <a:r>
              <a:rPr lang="en-US" sz="2000" dirty="0"/>
              <a:t> </a:t>
            </a:r>
            <a:r>
              <a:rPr lang="en-US" sz="2000" dirty="0" err="1"/>
              <a:t>bezpośrednio</a:t>
            </a:r>
            <a:r>
              <a:rPr lang="en-US" sz="2000" dirty="0"/>
              <a:t> </a:t>
            </a:r>
            <a:r>
              <a:rPr lang="en-US" sz="2000" dirty="0" err="1"/>
              <a:t>przedstawiciele</a:t>
            </a:r>
            <a:r>
              <a:rPr lang="en-US" sz="2000" dirty="0"/>
              <a:t> </a:t>
            </a:r>
            <a:r>
              <a:rPr lang="en-US" sz="2000" dirty="0" err="1"/>
              <a:t>środowisk</a:t>
            </a:r>
            <a:r>
              <a:rPr lang="en-US" sz="2000" dirty="0"/>
              <a:t> </a:t>
            </a:r>
            <a:r>
              <a:rPr lang="pl-PL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parafii</a:t>
            </a:r>
            <a:r>
              <a:rPr lang="en-US" sz="2000" dirty="0"/>
              <a:t>, to </a:t>
            </a:r>
            <a:r>
              <a:rPr lang="en-US" sz="2000" dirty="0" err="1"/>
              <a:t>jednak</a:t>
            </a:r>
            <a:r>
              <a:rPr lang="en-US" sz="2000" dirty="0"/>
              <a:t> </a:t>
            </a:r>
            <a:r>
              <a:rPr lang="en-US" sz="2000" dirty="0" err="1"/>
              <a:t>każdy</a:t>
            </a:r>
            <a:r>
              <a:rPr lang="en-US" sz="2000" dirty="0"/>
              <a:t> </a:t>
            </a:r>
            <a:r>
              <a:rPr lang="en-US" sz="2000" dirty="0" err="1"/>
              <a:t>wierny</a:t>
            </a:r>
            <a:r>
              <a:rPr lang="en-US" sz="2000" dirty="0"/>
              <a:t> </a:t>
            </a:r>
            <a:r>
              <a:rPr lang="en-US" sz="2000" dirty="0" err="1"/>
              <a:t>może</a:t>
            </a:r>
            <a:r>
              <a:rPr lang="en-US" sz="2000" dirty="0"/>
              <a:t> </a:t>
            </a:r>
            <a:r>
              <a:rPr lang="en-US" sz="2000" dirty="0" err="1"/>
              <a:t>zabrać</a:t>
            </a:r>
            <a:r>
              <a:rPr lang="en-US" sz="2000" dirty="0"/>
              <a:t> </a:t>
            </a:r>
            <a:r>
              <a:rPr lang="en-US" sz="2000" dirty="0" err="1"/>
              <a:t>głos</a:t>
            </a:r>
            <a:r>
              <a:rPr lang="en-US" sz="2000" dirty="0"/>
              <a:t> w </a:t>
            </a:r>
            <a:r>
              <a:rPr lang="en-US" sz="2000" dirty="0" err="1"/>
              <a:t>sprawach</a:t>
            </a:r>
            <a:r>
              <a:rPr lang="en-US" sz="2000" dirty="0"/>
              <a:t> </a:t>
            </a:r>
            <a:r>
              <a:rPr lang="en-US" sz="2000" dirty="0" err="1"/>
              <a:t>podejmowanych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Synod.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90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1CC-7938-4DEF-A539-9629E167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err="1"/>
              <a:t>Najważniejsze</a:t>
            </a:r>
            <a:r>
              <a:rPr lang="en-US"/>
              <a:t> </a:t>
            </a:r>
            <a:r>
              <a:rPr lang="en-US" err="1"/>
              <a:t>cele</a:t>
            </a:r>
            <a:r>
              <a:rPr lang="en-US"/>
              <a:t> III </a:t>
            </a:r>
            <a:r>
              <a:rPr lang="en-US" err="1"/>
              <a:t>Synodu</a:t>
            </a:r>
            <a:endParaRPr lang="en-US" err="1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77123-BCAA-4C34-9636-C308F55DC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W dokumentach III Synodu ("Regulamin III Synodu AL") określone zostały najważniejsze jego cele. Są to:</a:t>
            </a:r>
            <a:endParaRPr lang="en-US" sz="24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Odnowa wiary,</a:t>
            </a:r>
            <a:endParaRPr lang="en-US" sz="24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Aktywizacja wiernych świeckich,</a:t>
            </a:r>
            <a:endParaRPr lang="en-US" sz="24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Udoskonalanie posługi kapłanów,</a:t>
            </a:r>
            <a:endParaRPr lang="en-US" sz="24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Budzenie nowych powołań,</a:t>
            </a:r>
            <a:endParaRPr lang="en-US" sz="24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F195EED-BF7D-4348-89F2-C6AFDA8220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68" r="1" b="1"/>
          <a:stretch/>
        </p:blipFill>
        <p:spPr>
          <a:xfrm>
            <a:off x="6750141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EDDA2-620B-4DBC-8E5D-BF7972986D37}"/>
              </a:ext>
            </a:extLst>
          </p:cNvPr>
          <p:cNvSpPr txBox="1"/>
          <p:nvPr/>
        </p:nvSpPr>
        <p:spPr>
          <a:xfrm>
            <a:off x="9254979" y="6657945"/>
            <a:ext cx="29370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55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2F68-D8AB-455A-A6AD-30491F9F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Symbole</a:t>
            </a:r>
            <a:r>
              <a:rPr lang="en-US" sz="4400" dirty="0"/>
              <a:t>  III </a:t>
            </a:r>
            <a:r>
              <a:rPr lang="en-US" sz="4400" dirty="0" err="1"/>
              <a:t>Synodu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AD570-6311-451B-949D-9A9AB13F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"Na </a:t>
            </a:r>
            <a:r>
              <a:rPr lang="en-US" sz="2400" dirty="0" err="1"/>
              <a:t>tle</a:t>
            </a:r>
            <a:r>
              <a:rPr lang="en-US" sz="2400" dirty="0"/>
              <a:t> </a:t>
            </a:r>
            <a:r>
              <a:rPr lang="en-US" sz="2400" dirty="0" err="1"/>
              <a:t>mapy</a:t>
            </a:r>
            <a:r>
              <a:rPr lang="en-US" sz="2400" dirty="0"/>
              <a:t> Archidiecezji Lubelskiej </a:t>
            </a:r>
            <a:r>
              <a:rPr lang="en-US" sz="2400" dirty="0" err="1"/>
              <a:t>widoczna</a:t>
            </a:r>
            <a:r>
              <a:rPr lang="en-US" sz="2400" dirty="0"/>
              <a:t> jest </a:t>
            </a:r>
            <a:r>
              <a:rPr lang="en-US" sz="2400" dirty="0" err="1"/>
              <a:t>wspólnota</a:t>
            </a:r>
            <a:r>
              <a:rPr lang="en-US" sz="2400" dirty="0"/>
              <a:t> </a:t>
            </a:r>
            <a:r>
              <a:rPr lang="en-US" sz="2400" dirty="0" err="1"/>
              <a:t>wiernych</a:t>
            </a:r>
            <a:r>
              <a:rPr lang="en-US" sz="2400" dirty="0"/>
              <a:t>, </a:t>
            </a:r>
            <a:r>
              <a:rPr lang="en-US" sz="2400" dirty="0" err="1"/>
              <a:t>zmierzających</a:t>
            </a:r>
            <a:r>
              <a:rPr lang="en-US" sz="2400" dirty="0"/>
              <a:t> do </a:t>
            </a:r>
            <a:r>
              <a:rPr lang="en-US" sz="2400" dirty="0" err="1"/>
              <a:t>świątyni</a:t>
            </a:r>
            <a:r>
              <a:rPr lang="en-US" sz="2400" dirty="0"/>
              <a:t> - </a:t>
            </a:r>
            <a:r>
              <a:rPr lang="en-US" sz="2400" dirty="0" err="1"/>
              <a:t>domu</a:t>
            </a:r>
            <a:r>
              <a:rPr lang="en-US" sz="2400" dirty="0"/>
              <a:t> </a:t>
            </a:r>
            <a:r>
              <a:rPr lang="en-US" sz="2400" dirty="0" err="1"/>
              <a:t>Bożego</a:t>
            </a:r>
            <a:r>
              <a:rPr lang="en-US" sz="2400" dirty="0"/>
              <a:t>. </a:t>
            </a:r>
            <a:r>
              <a:rPr lang="en-US" sz="2400" dirty="0" err="1"/>
              <a:t>Duch</a:t>
            </a:r>
            <a:r>
              <a:rPr lang="en-US" sz="2400" dirty="0"/>
              <a:t> </a:t>
            </a:r>
            <a:r>
              <a:rPr lang="en-US" sz="2400" dirty="0" err="1"/>
              <a:t>Święty</a:t>
            </a:r>
            <a:r>
              <a:rPr lang="en-US" sz="2400" dirty="0"/>
              <a:t>, </a:t>
            </a:r>
            <a:r>
              <a:rPr lang="en-US" sz="2400" dirty="0" err="1"/>
              <a:t>ukazany</a:t>
            </a:r>
            <a:r>
              <a:rPr lang="en-US" sz="2400" dirty="0"/>
              <a:t> pod </a:t>
            </a:r>
            <a:r>
              <a:rPr lang="en-US" sz="2400" dirty="0" err="1"/>
              <a:t>postacią</a:t>
            </a:r>
            <a:r>
              <a:rPr lang="en-US" sz="2400" dirty="0"/>
              <a:t> </a:t>
            </a:r>
            <a:r>
              <a:rPr lang="en-US" sz="2400" dirty="0" err="1"/>
              <a:t>gołębicy</a:t>
            </a:r>
            <a:r>
              <a:rPr lang="en-US" sz="2400" dirty="0"/>
              <a:t>, jest </a:t>
            </a:r>
            <a:r>
              <a:rPr lang="en-US" sz="2400" dirty="0" err="1"/>
              <a:t>przewodnikiem</a:t>
            </a:r>
            <a:r>
              <a:rPr lang="en-US" sz="2400" dirty="0"/>
              <a:t> </a:t>
            </a:r>
            <a:r>
              <a:rPr lang="pl-P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nauczycielem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drodze</a:t>
            </a:r>
            <a:r>
              <a:rPr lang="en-US" sz="2400" dirty="0"/>
              <a:t> do </a:t>
            </a:r>
            <a:r>
              <a:rPr lang="en-US" sz="2400" dirty="0" err="1"/>
              <a:t>wiary</a:t>
            </a:r>
            <a:r>
              <a:rPr lang="en-US" sz="2400" dirty="0"/>
              <a:t>. </a:t>
            </a:r>
            <a:r>
              <a:rPr lang="en-US" sz="2400" dirty="0" err="1"/>
              <a:t>Kolory</a:t>
            </a:r>
            <a:r>
              <a:rPr lang="en-US" sz="2400" dirty="0"/>
              <a:t> </a:t>
            </a:r>
            <a:r>
              <a:rPr lang="en-US" sz="2400" dirty="0" err="1"/>
              <a:t>logotypu</a:t>
            </a:r>
            <a:r>
              <a:rPr lang="en-US" sz="2400" dirty="0"/>
              <a:t> </a:t>
            </a:r>
            <a:r>
              <a:rPr lang="en-US" sz="2400" dirty="0" err="1"/>
              <a:t>odwołują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zarówno</a:t>
            </a:r>
            <a:r>
              <a:rPr lang="en-US" sz="2400" dirty="0"/>
              <a:t> do </a:t>
            </a:r>
            <a:r>
              <a:rPr lang="en-US" sz="2400" dirty="0" err="1"/>
              <a:t>osby</a:t>
            </a:r>
            <a:r>
              <a:rPr lang="en-US" sz="2400" dirty="0"/>
              <a:t> </a:t>
            </a:r>
            <a:r>
              <a:rPr lang="en-US" sz="2400" dirty="0" err="1"/>
              <a:t>Ducha</a:t>
            </a:r>
            <a:r>
              <a:rPr lang="en-US" sz="2400" dirty="0"/>
              <a:t> </a:t>
            </a:r>
            <a:r>
              <a:rPr lang="en-US" sz="2400" dirty="0" err="1"/>
              <a:t>Świętego</a:t>
            </a:r>
            <a:r>
              <a:rPr lang="en-US" sz="2400" dirty="0"/>
              <a:t>,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pl-P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barw</a:t>
            </a:r>
            <a:r>
              <a:rPr lang="en-US" sz="2400" dirty="0"/>
              <a:t> </a:t>
            </a:r>
            <a:r>
              <a:rPr lang="en-US" sz="2400" dirty="0" err="1"/>
              <a:t>miasta</a:t>
            </a:r>
            <a:r>
              <a:rPr lang="en-US" sz="2400" dirty="0"/>
              <a:t> </a:t>
            </a:r>
            <a:r>
              <a:rPr lang="en-US" sz="2400" dirty="0" err="1"/>
              <a:t>Lublina</a:t>
            </a:r>
            <a:r>
              <a:rPr lang="en-US" sz="2400" dirty="0"/>
              <a:t>". </a:t>
            </a:r>
            <a:r>
              <a:rPr lang="en-US" sz="2400" dirty="0" err="1"/>
              <a:t>Autorem</a:t>
            </a:r>
            <a:r>
              <a:rPr lang="en-US" sz="2400" dirty="0"/>
              <a:t> </a:t>
            </a:r>
            <a:r>
              <a:rPr lang="en-US" sz="2400" dirty="0" err="1"/>
              <a:t>logotypu</a:t>
            </a:r>
            <a:r>
              <a:rPr lang="en-US" sz="2400" dirty="0"/>
              <a:t> jest ks. </a:t>
            </a:r>
            <a:r>
              <a:rPr lang="en-US" sz="2400" dirty="0" err="1"/>
              <a:t>Paweł</a:t>
            </a:r>
            <a:r>
              <a:rPr lang="en-US" sz="2400" dirty="0"/>
              <a:t> Szczygliński</a:t>
            </a:r>
            <a:endParaRPr lang="en-US" sz="2400" dirty="0">
              <a:cs typeface="Calibri"/>
            </a:endParaRPr>
          </a:p>
        </p:txBody>
      </p:sp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48" y="325925"/>
            <a:ext cx="4484299" cy="44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7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920</Words>
  <Application>Microsoft Office PowerPoint</Application>
  <PresentationFormat>Panoramiczny</PresentationFormat>
  <Paragraphs>59</Paragraphs>
  <Slides>16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III Synod Archidiecezji Lubelskiej</vt:lpstr>
      <vt:lpstr>Co to jest synod?</vt:lpstr>
      <vt:lpstr>Początek wspólnej drogi</vt:lpstr>
      <vt:lpstr>Jezus powiedział do uczniów:</vt:lpstr>
      <vt:lpstr>Synody diecezjalne w Lublinie</vt:lpstr>
      <vt:lpstr>Diecezja (archidiecezja) - wspólnotą lokalnego Kościoła</vt:lpstr>
      <vt:lpstr>Decyzja o zwołaniu synodu</vt:lpstr>
      <vt:lpstr>Najważniejsze cele III Synodu</vt:lpstr>
      <vt:lpstr>Symbole  III Synodu: logo</vt:lpstr>
      <vt:lpstr>Symbole Synodu - hasło</vt:lpstr>
      <vt:lpstr>Symbole Synodu - hymn</vt:lpstr>
      <vt:lpstr>Kto uczestniczy w pracach Synodu?</vt:lpstr>
      <vt:lpstr>Poznajmy komisje synodalne</vt:lpstr>
      <vt:lpstr>Prezentacja programu PowerPoint</vt:lpstr>
      <vt:lpstr>Włącz się w pracę Synodu...</vt:lpstr>
      <vt:lpstr>Źródła informacji i zdjęć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Beata Boguszewska</cp:lastModifiedBy>
  <cp:revision>173</cp:revision>
  <dcterms:created xsi:type="dcterms:W3CDTF">2021-01-05T13:24:56Z</dcterms:created>
  <dcterms:modified xsi:type="dcterms:W3CDTF">2021-02-05T10:37:39Z</dcterms:modified>
</cp:coreProperties>
</file>